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64592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9" d="100"/>
          <a:sy n="49" d="100"/>
        </p:scale>
        <p:origin x="6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1496484"/>
            <a:ext cx="123444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802717"/>
            <a:ext cx="123444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6952-F372-4E68-98C7-12E8BB0FDFE7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958B-4442-42AB-AC51-861E49800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672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6952-F372-4E68-98C7-12E8BB0FDFE7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958B-4442-42AB-AC51-861E49800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34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78615" y="486834"/>
            <a:ext cx="3549015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1570" y="486834"/>
            <a:ext cx="10441305" cy="77491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6952-F372-4E68-98C7-12E8BB0FDFE7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958B-4442-42AB-AC51-861E49800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454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6952-F372-4E68-98C7-12E8BB0FDFE7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958B-4442-42AB-AC51-861E49800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181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2998" y="2279652"/>
            <a:ext cx="1419606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2998" y="6119285"/>
            <a:ext cx="1419606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6952-F372-4E68-98C7-12E8BB0FDFE7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958B-4442-42AB-AC51-861E49800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157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1570" y="2434167"/>
            <a:ext cx="6995160" cy="5801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32470" y="2434167"/>
            <a:ext cx="6995160" cy="5801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6952-F372-4E68-98C7-12E8BB0FDFE7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958B-4442-42AB-AC51-861E49800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202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486834"/>
            <a:ext cx="14196060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3715" y="2241551"/>
            <a:ext cx="6963012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33715" y="3340100"/>
            <a:ext cx="6963012" cy="4912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332470" y="2241551"/>
            <a:ext cx="6997304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32470" y="3340100"/>
            <a:ext cx="6997304" cy="4912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6952-F372-4E68-98C7-12E8BB0FDFE7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958B-4442-42AB-AC51-861E49800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651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6952-F372-4E68-98C7-12E8BB0FDFE7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958B-4442-42AB-AC51-861E49800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61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6952-F372-4E68-98C7-12E8BB0FDFE7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958B-4442-42AB-AC51-861E49800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49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609600"/>
            <a:ext cx="5308520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7304" y="1316567"/>
            <a:ext cx="833247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2743200"/>
            <a:ext cx="5308520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6952-F372-4E68-98C7-12E8BB0FDFE7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958B-4442-42AB-AC51-861E49800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540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609600"/>
            <a:ext cx="5308520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97304" y="1316567"/>
            <a:ext cx="833247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2743200"/>
            <a:ext cx="5308520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6952-F372-4E68-98C7-12E8BB0FDFE7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958B-4442-42AB-AC51-861E49800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261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1570" y="486834"/>
            <a:ext cx="1419606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1570" y="2434167"/>
            <a:ext cx="1419606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31570" y="8475134"/>
            <a:ext cx="370332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56952-F372-4E68-98C7-12E8BB0FDFE7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52110" y="8475134"/>
            <a:ext cx="555498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24310" y="8475134"/>
            <a:ext cx="370332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7958B-4442-42AB-AC51-861E49800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844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NULL"/><Relationship Id="rId18" Type="http://schemas.openxmlformats.org/officeDocument/2006/relationships/image" Target="../media/image6.png"/><Relationship Id="rId21" Type="http://schemas.microsoft.com/office/2007/relationships/hdphoto" Target="../media/hdphoto1.wdp"/><Relationship Id="rId17" Type="http://schemas.openxmlformats.org/officeDocument/2006/relationships/image" Target="../media/image5.png"/><Relationship Id="rId2" Type="http://schemas.openxmlformats.org/officeDocument/2006/relationships/image" Target="../media/image1.png"/><Relationship Id="rId16" Type="http://schemas.openxmlformats.org/officeDocument/2006/relationships/image" Target="../media/image4.pn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15" Type="http://schemas.openxmlformats.org/officeDocument/2006/relationships/image" Target="../media/image3.png"/><Relationship Id="rId19" Type="http://schemas.openxmlformats.org/officeDocument/2006/relationships/image" Target="../media/image7.png"/><Relationship Id="rId14" Type="http://schemas.openxmlformats.org/officeDocument/2006/relationships/image" Target="../media/image2.png"/><Relationship Id="rId2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7703C61-09E8-4049-8248-F9AB232E14C1}"/>
              </a:ext>
            </a:extLst>
          </p:cNvPr>
          <p:cNvSpPr/>
          <p:nvPr/>
        </p:nvSpPr>
        <p:spPr>
          <a:xfrm>
            <a:off x="516327" y="1815737"/>
            <a:ext cx="4532467" cy="4414520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 smtClean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Production VPC</a:t>
            </a:r>
            <a:endParaRPr lang="en-US" sz="1200" dirty="0">
              <a:ln w="0"/>
              <a:solidFill>
                <a:srgbClr val="1E8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phic 62">
            <a:extLst>
              <a:ext uri="{FF2B5EF4-FFF2-40B4-BE49-F238E27FC236}">
                <a16:creationId xmlns:a16="http://schemas.microsoft.com/office/drawing/2014/main" id="{1FB42D1C-3EBE-4F44-AEEF-747AE05020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16327" y="1815737"/>
            <a:ext cx="330200" cy="3302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7D7109E-BEF0-324E-9A5A-67C32AFB3027}"/>
              </a:ext>
            </a:extLst>
          </p:cNvPr>
          <p:cNvSpPr/>
          <p:nvPr/>
        </p:nvSpPr>
        <p:spPr>
          <a:xfrm>
            <a:off x="901300" y="1411476"/>
            <a:ext cx="1820574" cy="4971181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844CBB-737E-C049-891C-1F2168761D96}"/>
              </a:ext>
            </a:extLst>
          </p:cNvPr>
          <p:cNvSpPr/>
          <p:nvPr/>
        </p:nvSpPr>
        <p:spPr>
          <a:xfrm>
            <a:off x="1059955" y="2297507"/>
            <a:ext cx="1503265" cy="1143000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8" name="Graphic 34">
            <a:extLst>
              <a:ext uri="{FF2B5EF4-FFF2-40B4-BE49-F238E27FC236}">
                <a16:creationId xmlns:a16="http://schemas.microsoft.com/office/drawing/2014/main" id="{41905C5A-FAE4-854F-8D41-4C3BCF9EA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955" y="2295919"/>
            <a:ext cx="2746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5AD8509-7566-E946-9E5A-5557E62A6A29}"/>
              </a:ext>
            </a:extLst>
          </p:cNvPr>
          <p:cNvSpPr/>
          <p:nvPr/>
        </p:nvSpPr>
        <p:spPr>
          <a:xfrm>
            <a:off x="1059955" y="3592317"/>
            <a:ext cx="1503265" cy="1143000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10" name="Graphic 35">
            <a:extLst>
              <a:ext uri="{FF2B5EF4-FFF2-40B4-BE49-F238E27FC236}">
                <a16:creationId xmlns:a16="http://schemas.microsoft.com/office/drawing/2014/main" id="{6FC3D56A-1081-9B43-9B9C-251CDE859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955" y="3590729"/>
            <a:ext cx="2746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F5AD8509-7566-E946-9E5A-5557E62A6A29}"/>
              </a:ext>
            </a:extLst>
          </p:cNvPr>
          <p:cNvSpPr/>
          <p:nvPr/>
        </p:nvSpPr>
        <p:spPr>
          <a:xfrm>
            <a:off x="1059955" y="4889646"/>
            <a:ext cx="1503265" cy="1143000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Isolated </a:t>
            </a: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subnet</a:t>
            </a:r>
          </a:p>
        </p:txBody>
      </p:sp>
      <p:pic>
        <p:nvPicPr>
          <p:cNvPr id="12" name="Graphic 35">
            <a:extLst>
              <a:ext uri="{FF2B5EF4-FFF2-40B4-BE49-F238E27FC236}">
                <a16:creationId xmlns:a16="http://schemas.microsoft.com/office/drawing/2014/main" id="{6FC3D56A-1081-9B43-9B9C-251CDE859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955" y="4888058"/>
            <a:ext cx="2746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07D7109E-BEF0-324E-9A5A-67C32AFB3027}"/>
              </a:ext>
            </a:extLst>
          </p:cNvPr>
          <p:cNvSpPr/>
          <p:nvPr/>
        </p:nvSpPr>
        <p:spPr>
          <a:xfrm>
            <a:off x="2862265" y="1411476"/>
            <a:ext cx="1820574" cy="4971181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</a:t>
            </a:r>
            <a:r>
              <a:rPr lang="en-US" sz="1200" dirty="0" smtClean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1200" dirty="0">
              <a:solidFill>
                <a:srgbClr val="007D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020920" y="2295919"/>
            <a:ext cx="1503265" cy="3736727"/>
            <a:chOff x="774312" y="2491862"/>
            <a:chExt cx="1503265" cy="3736727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1844CBB-737E-C049-891C-1F2168761D96}"/>
                </a:ext>
              </a:extLst>
            </p:cNvPr>
            <p:cNvSpPr/>
            <p:nvPr/>
          </p:nvSpPr>
          <p:spPr>
            <a:xfrm>
              <a:off x="774312" y="2493450"/>
              <a:ext cx="1503265" cy="1143000"/>
            </a:xfrm>
            <a:prstGeom prst="rect">
              <a:avLst/>
            </a:prstGeom>
            <a:solidFill>
              <a:srgbClr val="1D8900">
                <a:alpha val="9804"/>
              </a:srgbClr>
            </a:solidFill>
            <a:ln w="127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3832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1E8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Public subnet</a:t>
              </a:r>
            </a:p>
          </p:txBody>
        </p:sp>
        <p:pic>
          <p:nvPicPr>
            <p:cNvPr id="16" name="Graphic 34">
              <a:extLst>
                <a:ext uri="{FF2B5EF4-FFF2-40B4-BE49-F238E27FC236}">
                  <a16:creationId xmlns:a16="http://schemas.microsoft.com/office/drawing/2014/main" id="{41905C5A-FAE4-854F-8D41-4C3BCF9EA0F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312" y="2491862"/>
              <a:ext cx="274638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5AD8509-7566-E946-9E5A-5557E62A6A29}"/>
                </a:ext>
              </a:extLst>
            </p:cNvPr>
            <p:cNvSpPr/>
            <p:nvPr/>
          </p:nvSpPr>
          <p:spPr>
            <a:xfrm>
              <a:off x="774312" y="3788260"/>
              <a:ext cx="1503265" cy="1143000"/>
            </a:xfrm>
            <a:prstGeom prst="rect">
              <a:avLst/>
            </a:prstGeom>
            <a:solidFill>
              <a:srgbClr val="007CBC">
                <a:alpha val="9804"/>
              </a:srgbClr>
            </a:solidFill>
            <a:ln w="127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3832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5B9CD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Private subnet</a:t>
              </a:r>
            </a:p>
          </p:txBody>
        </p:sp>
        <p:pic>
          <p:nvPicPr>
            <p:cNvPr id="18" name="Graphic 35">
              <a:extLst>
                <a:ext uri="{FF2B5EF4-FFF2-40B4-BE49-F238E27FC236}">
                  <a16:creationId xmlns:a16="http://schemas.microsoft.com/office/drawing/2014/main" id="{6FC3D56A-1081-9B43-9B9C-251CDE8593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312" y="3786672"/>
              <a:ext cx="274637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5AD8509-7566-E946-9E5A-5557E62A6A29}"/>
                </a:ext>
              </a:extLst>
            </p:cNvPr>
            <p:cNvSpPr/>
            <p:nvPr/>
          </p:nvSpPr>
          <p:spPr>
            <a:xfrm>
              <a:off x="774312" y="5085589"/>
              <a:ext cx="1503265" cy="1143000"/>
            </a:xfrm>
            <a:prstGeom prst="rect">
              <a:avLst/>
            </a:prstGeom>
            <a:solidFill>
              <a:srgbClr val="007CBC">
                <a:alpha val="9804"/>
              </a:srgbClr>
            </a:solidFill>
            <a:ln w="127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3832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 smtClean="0">
                  <a:solidFill>
                    <a:srgbClr val="5B9CD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Isolated </a:t>
              </a:r>
              <a:r>
                <a:rPr lang="en-US" sz="1200" dirty="0">
                  <a:solidFill>
                    <a:srgbClr val="5B9CD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subnet</a:t>
              </a:r>
            </a:p>
          </p:txBody>
        </p:sp>
        <p:pic>
          <p:nvPicPr>
            <p:cNvPr id="20" name="Graphic 35">
              <a:extLst>
                <a:ext uri="{FF2B5EF4-FFF2-40B4-BE49-F238E27FC236}">
                  <a16:creationId xmlns:a16="http://schemas.microsoft.com/office/drawing/2014/main" id="{6FC3D56A-1081-9B43-9B9C-251CDE8593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312" y="5084001"/>
              <a:ext cx="274637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37703C61-09E8-4049-8248-F9AB232E14C1}"/>
              </a:ext>
            </a:extLst>
          </p:cNvPr>
          <p:cNvSpPr/>
          <p:nvPr/>
        </p:nvSpPr>
        <p:spPr>
          <a:xfrm>
            <a:off x="5917498" y="1811421"/>
            <a:ext cx="4532467" cy="4414520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 smtClean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 VPC</a:t>
            </a:r>
            <a:endParaRPr lang="en-US" sz="1200" dirty="0">
              <a:ln w="0"/>
              <a:solidFill>
                <a:srgbClr val="1E8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Graphic 62">
            <a:extLst>
              <a:ext uri="{FF2B5EF4-FFF2-40B4-BE49-F238E27FC236}">
                <a16:creationId xmlns:a16="http://schemas.microsoft.com/office/drawing/2014/main" id="{1FB42D1C-3EBE-4F44-AEEF-747AE05020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917498" y="1811421"/>
            <a:ext cx="330200" cy="33020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07D7109E-BEF0-324E-9A5A-67C32AFB3027}"/>
              </a:ext>
            </a:extLst>
          </p:cNvPr>
          <p:cNvSpPr/>
          <p:nvPr/>
        </p:nvSpPr>
        <p:spPr>
          <a:xfrm>
            <a:off x="6302471" y="1407160"/>
            <a:ext cx="1820574" cy="4971181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1844CBB-737E-C049-891C-1F2168761D96}"/>
              </a:ext>
            </a:extLst>
          </p:cNvPr>
          <p:cNvSpPr/>
          <p:nvPr/>
        </p:nvSpPr>
        <p:spPr>
          <a:xfrm>
            <a:off x="6461126" y="2293191"/>
            <a:ext cx="1503265" cy="1143000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26" name="Graphic 34">
            <a:extLst>
              <a:ext uri="{FF2B5EF4-FFF2-40B4-BE49-F238E27FC236}">
                <a16:creationId xmlns:a16="http://schemas.microsoft.com/office/drawing/2014/main" id="{41905C5A-FAE4-854F-8D41-4C3BCF9EA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126" y="2291603"/>
            <a:ext cx="2746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F5AD8509-7566-E946-9E5A-5557E62A6A29}"/>
              </a:ext>
            </a:extLst>
          </p:cNvPr>
          <p:cNvSpPr/>
          <p:nvPr/>
        </p:nvSpPr>
        <p:spPr>
          <a:xfrm>
            <a:off x="6461126" y="3588001"/>
            <a:ext cx="1503265" cy="1143000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28" name="Graphic 35">
            <a:extLst>
              <a:ext uri="{FF2B5EF4-FFF2-40B4-BE49-F238E27FC236}">
                <a16:creationId xmlns:a16="http://schemas.microsoft.com/office/drawing/2014/main" id="{6FC3D56A-1081-9B43-9B9C-251CDE859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126" y="3586413"/>
            <a:ext cx="2746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07D7109E-BEF0-324E-9A5A-67C32AFB3027}"/>
              </a:ext>
            </a:extLst>
          </p:cNvPr>
          <p:cNvSpPr/>
          <p:nvPr/>
        </p:nvSpPr>
        <p:spPr>
          <a:xfrm>
            <a:off x="8263436" y="1407160"/>
            <a:ext cx="1820574" cy="4971181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</a:t>
            </a:r>
            <a:r>
              <a:rPr lang="en-US" sz="1200" dirty="0" smtClean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1200" dirty="0">
              <a:solidFill>
                <a:srgbClr val="007D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1844CBB-737E-C049-891C-1F2168761D96}"/>
              </a:ext>
            </a:extLst>
          </p:cNvPr>
          <p:cNvSpPr/>
          <p:nvPr/>
        </p:nvSpPr>
        <p:spPr>
          <a:xfrm>
            <a:off x="8422091" y="2293191"/>
            <a:ext cx="1503265" cy="1143000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34" name="Graphic 34">
            <a:extLst>
              <a:ext uri="{FF2B5EF4-FFF2-40B4-BE49-F238E27FC236}">
                <a16:creationId xmlns:a16="http://schemas.microsoft.com/office/drawing/2014/main" id="{41905C5A-FAE4-854F-8D41-4C3BCF9EA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2091" y="2291603"/>
            <a:ext cx="2746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F5AD8509-7566-E946-9E5A-5557E62A6A29}"/>
              </a:ext>
            </a:extLst>
          </p:cNvPr>
          <p:cNvSpPr/>
          <p:nvPr/>
        </p:nvSpPr>
        <p:spPr>
          <a:xfrm>
            <a:off x="8422091" y="3588001"/>
            <a:ext cx="1503265" cy="1143000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36" name="Graphic 35">
            <a:extLst>
              <a:ext uri="{FF2B5EF4-FFF2-40B4-BE49-F238E27FC236}">
                <a16:creationId xmlns:a16="http://schemas.microsoft.com/office/drawing/2014/main" id="{6FC3D56A-1081-9B43-9B9C-251CDE859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2091" y="3586413"/>
            <a:ext cx="2746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extBox 22">
            <a:extLst>
              <a:ext uri="{FF2B5EF4-FFF2-40B4-BE49-F238E27FC236}">
                <a16:creationId xmlns:a16="http://schemas.microsoft.com/office/drawing/2014/main" id="{0AD9A9BE-CBA5-1F43-8D3E-67656A92E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7499" y="4196482"/>
            <a:ext cx="12347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Peering connection</a:t>
            </a:r>
          </a:p>
        </p:txBody>
      </p:sp>
      <p:pic>
        <p:nvPicPr>
          <p:cNvPr id="40" name="Graphic 45">
            <a:extLst>
              <a:ext uri="{FF2B5EF4-FFF2-40B4-BE49-F238E27FC236}">
                <a16:creationId xmlns:a16="http://schemas.microsoft.com/office/drawing/2014/main" id="{058942E2-703D-C045-B64E-DA32890B5B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1283" y="379342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E8BEF15-E8C4-2242-949A-672EF8C74E91}"/>
              </a:ext>
            </a:extLst>
          </p:cNvPr>
          <p:cNvCxnSpPr>
            <a:cxnSpLocks/>
            <a:stCxn id="40" idx="3"/>
            <a:endCxn id="21" idx="1"/>
          </p:cNvCxnSpPr>
          <p:nvPr/>
        </p:nvCxnSpPr>
        <p:spPr>
          <a:xfrm flipV="1">
            <a:off x="5708483" y="4018681"/>
            <a:ext cx="209015" cy="3341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9AF64B03-6E17-9943-9C4D-C67401CA542E}"/>
              </a:ext>
            </a:extLst>
          </p:cNvPr>
          <p:cNvCxnSpPr>
            <a:stCxn id="4" idx="3"/>
            <a:endCxn id="40" idx="1"/>
          </p:cNvCxnSpPr>
          <p:nvPr/>
        </p:nvCxnSpPr>
        <p:spPr>
          <a:xfrm flipV="1">
            <a:off x="5048794" y="4022022"/>
            <a:ext cx="202489" cy="975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37703C61-09E8-4049-8248-F9AB232E14C1}"/>
              </a:ext>
            </a:extLst>
          </p:cNvPr>
          <p:cNvSpPr/>
          <p:nvPr/>
        </p:nvSpPr>
        <p:spPr>
          <a:xfrm>
            <a:off x="11318669" y="1811421"/>
            <a:ext cx="4532467" cy="4414520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 smtClean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 VPC</a:t>
            </a:r>
            <a:endParaRPr lang="en-US" sz="1200" dirty="0">
              <a:ln w="0"/>
              <a:solidFill>
                <a:srgbClr val="1E8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4" name="Graphic 62">
            <a:extLst>
              <a:ext uri="{FF2B5EF4-FFF2-40B4-BE49-F238E27FC236}">
                <a16:creationId xmlns:a16="http://schemas.microsoft.com/office/drawing/2014/main" id="{1FB42D1C-3EBE-4F44-AEEF-747AE05020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1318669" y="1811421"/>
            <a:ext cx="330200" cy="330200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07D7109E-BEF0-324E-9A5A-67C32AFB3027}"/>
              </a:ext>
            </a:extLst>
          </p:cNvPr>
          <p:cNvSpPr/>
          <p:nvPr/>
        </p:nvSpPr>
        <p:spPr>
          <a:xfrm>
            <a:off x="11703642" y="1407160"/>
            <a:ext cx="1820574" cy="4971181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11862297" y="2291603"/>
            <a:ext cx="1503265" cy="3736727"/>
            <a:chOff x="774312" y="2491862"/>
            <a:chExt cx="1503265" cy="3736727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B1844CBB-737E-C049-891C-1F2168761D96}"/>
                </a:ext>
              </a:extLst>
            </p:cNvPr>
            <p:cNvSpPr/>
            <p:nvPr/>
          </p:nvSpPr>
          <p:spPr>
            <a:xfrm>
              <a:off x="774312" y="2493450"/>
              <a:ext cx="1503265" cy="1143000"/>
            </a:xfrm>
            <a:prstGeom prst="rect">
              <a:avLst/>
            </a:prstGeom>
            <a:solidFill>
              <a:srgbClr val="1D8900">
                <a:alpha val="9804"/>
              </a:srgbClr>
            </a:solidFill>
            <a:ln w="127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3832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1E8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Public subnet</a:t>
              </a:r>
            </a:p>
          </p:txBody>
        </p:sp>
        <p:pic>
          <p:nvPicPr>
            <p:cNvPr id="48" name="Graphic 34">
              <a:extLst>
                <a:ext uri="{FF2B5EF4-FFF2-40B4-BE49-F238E27FC236}">
                  <a16:creationId xmlns:a16="http://schemas.microsoft.com/office/drawing/2014/main" id="{41905C5A-FAE4-854F-8D41-4C3BCF9EA0F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312" y="2491862"/>
              <a:ext cx="274638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F5AD8509-7566-E946-9E5A-5557E62A6A29}"/>
                </a:ext>
              </a:extLst>
            </p:cNvPr>
            <p:cNvSpPr/>
            <p:nvPr/>
          </p:nvSpPr>
          <p:spPr>
            <a:xfrm>
              <a:off x="774312" y="3788260"/>
              <a:ext cx="1503265" cy="1143000"/>
            </a:xfrm>
            <a:prstGeom prst="rect">
              <a:avLst/>
            </a:prstGeom>
            <a:solidFill>
              <a:srgbClr val="007CBC">
                <a:alpha val="9804"/>
              </a:srgbClr>
            </a:solidFill>
            <a:ln w="127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3832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5B9CD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Private subnet</a:t>
              </a:r>
            </a:p>
          </p:txBody>
        </p:sp>
        <p:pic>
          <p:nvPicPr>
            <p:cNvPr id="50" name="Graphic 35">
              <a:extLst>
                <a:ext uri="{FF2B5EF4-FFF2-40B4-BE49-F238E27FC236}">
                  <a16:creationId xmlns:a16="http://schemas.microsoft.com/office/drawing/2014/main" id="{6FC3D56A-1081-9B43-9B9C-251CDE8593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312" y="3786672"/>
              <a:ext cx="274637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F5AD8509-7566-E946-9E5A-5557E62A6A29}"/>
                </a:ext>
              </a:extLst>
            </p:cNvPr>
            <p:cNvSpPr/>
            <p:nvPr/>
          </p:nvSpPr>
          <p:spPr>
            <a:xfrm>
              <a:off x="774312" y="5085589"/>
              <a:ext cx="1503265" cy="1143000"/>
            </a:xfrm>
            <a:prstGeom prst="rect">
              <a:avLst/>
            </a:prstGeom>
            <a:solidFill>
              <a:srgbClr val="007CBC">
                <a:alpha val="9804"/>
              </a:srgbClr>
            </a:solidFill>
            <a:ln w="127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3832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 smtClean="0">
                  <a:solidFill>
                    <a:srgbClr val="5B9CD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Isolated </a:t>
              </a:r>
              <a:r>
                <a:rPr lang="en-US" sz="1200" dirty="0">
                  <a:solidFill>
                    <a:srgbClr val="5B9CD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subnet</a:t>
              </a:r>
            </a:p>
          </p:txBody>
        </p:sp>
        <p:pic>
          <p:nvPicPr>
            <p:cNvPr id="52" name="Graphic 35">
              <a:extLst>
                <a:ext uri="{FF2B5EF4-FFF2-40B4-BE49-F238E27FC236}">
                  <a16:creationId xmlns:a16="http://schemas.microsoft.com/office/drawing/2014/main" id="{6FC3D56A-1081-9B43-9B9C-251CDE8593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312" y="5084001"/>
              <a:ext cx="274637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3" name="Rectangle 52">
            <a:extLst>
              <a:ext uri="{FF2B5EF4-FFF2-40B4-BE49-F238E27FC236}">
                <a16:creationId xmlns:a16="http://schemas.microsoft.com/office/drawing/2014/main" id="{07D7109E-BEF0-324E-9A5A-67C32AFB3027}"/>
              </a:ext>
            </a:extLst>
          </p:cNvPr>
          <p:cNvSpPr/>
          <p:nvPr/>
        </p:nvSpPr>
        <p:spPr>
          <a:xfrm>
            <a:off x="13664607" y="1407160"/>
            <a:ext cx="1820574" cy="4971181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</a:t>
            </a:r>
            <a:r>
              <a:rPr lang="en-US" sz="1200" dirty="0" smtClean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1200" dirty="0">
              <a:solidFill>
                <a:srgbClr val="007D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13823262" y="2291603"/>
            <a:ext cx="1503265" cy="3736727"/>
            <a:chOff x="774312" y="2491862"/>
            <a:chExt cx="1503265" cy="3736727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B1844CBB-737E-C049-891C-1F2168761D96}"/>
                </a:ext>
              </a:extLst>
            </p:cNvPr>
            <p:cNvSpPr/>
            <p:nvPr/>
          </p:nvSpPr>
          <p:spPr>
            <a:xfrm>
              <a:off x="774312" y="2493450"/>
              <a:ext cx="1503265" cy="1143000"/>
            </a:xfrm>
            <a:prstGeom prst="rect">
              <a:avLst/>
            </a:prstGeom>
            <a:solidFill>
              <a:srgbClr val="1D8900">
                <a:alpha val="9804"/>
              </a:srgbClr>
            </a:solidFill>
            <a:ln w="127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3832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1E8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Public subnet</a:t>
              </a:r>
            </a:p>
          </p:txBody>
        </p:sp>
        <p:pic>
          <p:nvPicPr>
            <p:cNvPr id="56" name="Graphic 34">
              <a:extLst>
                <a:ext uri="{FF2B5EF4-FFF2-40B4-BE49-F238E27FC236}">
                  <a16:creationId xmlns:a16="http://schemas.microsoft.com/office/drawing/2014/main" id="{41905C5A-FAE4-854F-8D41-4C3BCF9EA0F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312" y="2491862"/>
              <a:ext cx="274638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F5AD8509-7566-E946-9E5A-5557E62A6A29}"/>
                </a:ext>
              </a:extLst>
            </p:cNvPr>
            <p:cNvSpPr/>
            <p:nvPr/>
          </p:nvSpPr>
          <p:spPr>
            <a:xfrm>
              <a:off x="774312" y="3788260"/>
              <a:ext cx="1503265" cy="1143000"/>
            </a:xfrm>
            <a:prstGeom prst="rect">
              <a:avLst/>
            </a:prstGeom>
            <a:solidFill>
              <a:srgbClr val="007CBC">
                <a:alpha val="9804"/>
              </a:srgbClr>
            </a:solidFill>
            <a:ln w="127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3832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5B9CD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Private subnet</a:t>
              </a:r>
            </a:p>
          </p:txBody>
        </p:sp>
        <p:pic>
          <p:nvPicPr>
            <p:cNvPr id="58" name="Graphic 35">
              <a:extLst>
                <a:ext uri="{FF2B5EF4-FFF2-40B4-BE49-F238E27FC236}">
                  <a16:creationId xmlns:a16="http://schemas.microsoft.com/office/drawing/2014/main" id="{6FC3D56A-1081-9B43-9B9C-251CDE8593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312" y="3786672"/>
              <a:ext cx="274637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F5AD8509-7566-E946-9E5A-5557E62A6A29}"/>
                </a:ext>
              </a:extLst>
            </p:cNvPr>
            <p:cNvSpPr/>
            <p:nvPr/>
          </p:nvSpPr>
          <p:spPr>
            <a:xfrm>
              <a:off x="774312" y="5085589"/>
              <a:ext cx="1503265" cy="1143000"/>
            </a:xfrm>
            <a:prstGeom prst="rect">
              <a:avLst/>
            </a:prstGeom>
            <a:solidFill>
              <a:srgbClr val="007CBC">
                <a:alpha val="9804"/>
              </a:srgbClr>
            </a:solidFill>
            <a:ln w="127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38328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 smtClean="0">
                  <a:solidFill>
                    <a:srgbClr val="5B9CD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Isolated </a:t>
              </a:r>
              <a:r>
                <a:rPr lang="en-US" sz="1200" dirty="0">
                  <a:solidFill>
                    <a:srgbClr val="5B9CD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subnet</a:t>
              </a:r>
            </a:p>
          </p:txBody>
        </p:sp>
        <p:pic>
          <p:nvPicPr>
            <p:cNvPr id="60" name="Graphic 35">
              <a:extLst>
                <a:ext uri="{FF2B5EF4-FFF2-40B4-BE49-F238E27FC236}">
                  <a16:creationId xmlns:a16="http://schemas.microsoft.com/office/drawing/2014/main" id="{6FC3D56A-1081-9B43-9B9C-251CDE8593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312" y="5084001"/>
              <a:ext cx="274637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1" name="TextBox 22">
            <a:extLst>
              <a:ext uri="{FF2B5EF4-FFF2-40B4-BE49-F238E27FC236}">
                <a16:creationId xmlns:a16="http://schemas.microsoft.com/office/drawing/2014/main" id="{0AD9A9BE-CBA5-1F43-8D3E-67656A92E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78670" y="4196482"/>
            <a:ext cx="12347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Peering connection</a:t>
            </a:r>
          </a:p>
        </p:txBody>
      </p:sp>
      <p:pic>
        <p:nvPicPr>
          <p:cNvPr id="62" name="Graphic 45">
            <a:extLst>
              <a:ext uri="{FF2B5EF4-FFF2-40B4-BE49-F238E27FC236}">
                <a16:creationId xmlns:a16="http://schemas.microsoft.com/office/drawing/2014/main" id="{058942E2-703D-C045-B64E-DA32890B5B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2454" y="378961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9E8BEF15-E8C4-2242-949A-672EF8C74E91}"/>
              </a:ext>
            </a:extLst>
          </p:cNvPr>
          <p:cNvCxnSpPr>
            <a:cxnSpLocks/>
            <a:stCxn id="62" idx="3"/>
            <a:endCxn id="43" idx="1"/>
          </p:cNvCxnSpPr>
          <p:nvPr/>
        </p:nvCxnSpPr>
        <p:spPr>
          <a:xfrm>
            <a:off x="11109654" y="4018212"/>
            <a:ext cx="209015" cy="469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9AF64B03-6E17-9943-9C4D-C67401CA542E}"/>
              </a:ext>
            </a:extLst>
          </p:cNvPr>
          <p:cNvCxnSpPr>
            <a:stCxn id="21" idx="3"/>
            <a:endCxn id="62" idx="1"/>
          </p:cNvCxnSpPr>
          <p:nvPr/>
        </p:nvCxnSpPr>
        <p:spPr>
          <a:xfrm flipV="1">
            <a:off x="10449965" y="4018212"/>
            <a:ext cx="202489" cy="469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5" name="Graphic 7">
            <a:extLst>
              <a:ext uri="{FF2B5EF4-FFF2-40B4-BE49-F238E27FC236}">
                <a16:creationId xmlns:a16="http://schemas.microsoft.com/office/drawing/2014/main" id="{361F5410-4591-B747-AA1D-7F2DE46414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/>
          <a:srcRect/>
          <a:stretch/>
        </p:blipFill>
        <p:spPr bwMode="auto">
          <a:xfrm>
            <a:off x="6998620" y="2693252"/>
            <a:ext cx="456786" cy="456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" name="TextBox 9">
            <a:extLst>
              <a:ext uri="{FF2B5EF4-FFF2-40B4-BE49-F238E27FC236}">
                <a16:creationId xmlns:a16="http://schemas.microsoft.com/office/drawing/2014/main" id="{C94BC5B2-7F53-EE45-BEB1-D9EF3D8429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2883" y="3160977"/>
            <a:ext cx="14082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Client VPN</a:t>
            </a:r>
          </a:p>
        </p:txBody>
      </p:sp>
      <p:pic>
        <p:nvPicPr>
          <p:cNvPr id="67" name="Graphic 7">
            <a:extLst>
              <a:ext uri="{FF2B5EF4-FFF2-40B4-BE49-F238E27FC236}">
                <a16:creationId xmlns:a16="http://schemas.microsoft.com/office/drawing/2014/main" id="{361F5410-4591-B747-AA1D-7F2DE46414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/>
          <a:srcRect/>
          <a:stretch/>
        </p:blipFill>
        <p:spPr bwMode="auto">
          <a:xfrm>
            <a:off x="8956427" y="2693252"/>
            <a:ext cx="456786" cy="456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" name="TextBox 9">
            <a:extLst>
              <a:ext uri="{FF2B5EF4-FFF2-40B4-BE49-F238E27FC236}">
                <a16:creationId xmlns:a16="http://schemas.microsoft.com/office/drawing/2014/main" id="{C94BC5B2-7F53-EE45-BEB1-D9EF3D8429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80690" y="3160977"/>
            <a:ext cx="14082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Client VPN</a:t>
            </a:r>
          </a:p>
        </p:txBody>
      </p:sp>
      <p:pic>
        <p:nvPicPr>
          <p:cNvPr id="69" name="Graphic 8">
            <a:extLst>
              <a:ext uri="{FF2B5EF4-FFF2-40B4-BE49-F238E27FC236}">
                <a16:creationId xmlns:a16="http://schemas.microsoft.com/office/drawing/2014/main" id="{DB012686-D413-7A47-9F5C-67C2A942C4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0498" y="673008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" name="TextBox 11">
            <a:extLst>
              <a:ext uri="{FF2B5EF4-FFF2-40B4-BE49-F238E27FC236}">
                <a16:creationId xmlns:a16="http://schemas.microsoft.com/office/drawing/2014/main" id="{5C8E566C-437D-8746-8A1B-F8B7B419C6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1566" y="7190391"/>
            <a:ext cx="11350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Config</a:t>
            </a:r>
          </a:p>
        </p:txBody>
      </p:sp>
      <p:pic>
        <p:nvPicPr>
          <p:cNvPr id="71" name="Graphic 21">
            <a:extLst>
              <a:ext uri="{FF2B5EF4-FFF2-40B4-BE49-F238E27FC236}">
                <a16:creationId xmlns:a16="http://schemas.microsoft.com/office/drawing/2014/main" id="{2274BF0C-7782-4E49-BA18-B61AFF72E6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2078" y="673008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" name="TextBox 12">
            <a:extLst>
              <a:ext uri="{FF2B5EF4-FFF2-40B4-BE49-F238E27FC236}">
                <a16:creationId xmlns:a16="http://schemas.microsoft.com/office/drawing/2014/main" id="{CCB91AC5-C76C-F545-8ADD-956FB2612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457" y="7190391"/>
            <a:ext cx="14584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Route 53</a:t>
            </a:r>
          </a:p>
        </p:txBody>
      </p:sp>
      <p:pic>
        <p:nvPicPr>
          <p:cNvPr id="73" name="Graphic 6">
            <a:extLst>
              <a:ext uri="{FF2B5EF4-FFF2-40B4-BE49-F238E27FC236}">
                <a16:creationId xmlns:a16="http://schemas.microsoft.com/office/drawing/2014/main" id="{09D9F54A-44C4-9F4F-BBC2-E934D29D02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 cstate="print">
            <a:extLst>
              <a:ext uri="{BEBA8EAE-BF5A-486C-A8C5-ECC9F3942E4B}">
                <a14:imgProps xmlns:a14="http://schemas.microsoft.com/office/drawing/2010/main">
                  <a14:imgLayer r:embed="rId21">
                    <a14:imgEffect>
                      <a14:artisticBlur radius="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3113" y="673008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" name="TextBox 9">
            <a:extLst>
              <a:ext uri="{FF2B5EF4-FFF2-40B4-BE49-F238E27FC236}">
                <a16:creationId xmlns:a16="http://schemas.microsoft.com/office/drawing/2014/main" id="{39385E5E-A4EF-E540-992D-64EE5733E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7530" y="7190391"/>
            <a:ext cx="16483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Service Catalog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BEFEC4D9-0FF6-0740-BBB7-9A904CD0D43A}"/>
              </a:ext>
            </a:extLst>
          </p:cNvPr>
          <p:cNvSpPr/>
          <p:nvPr/>
        </p:nvSpPr>
        <p:spPr>
          <a:xfrm>
            <a:off x="313509" y="836024"/>
            <a:ext cx="15766868" cy="677962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76" name="Graphic 20">
            <a:extLst>
              <a:ext uri="{FF2B5EF4-FFF2-40B4-BE49-F238E27FC236}">
                <a16:creationId xmlns:a16="http://schemas.microsoft.com/office/drawing/2014/main" id="{3E9996A6-6D01-9B42-8D2D-8C63B84FF8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509" y="836024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0309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1481</TotalTime>
  <Words>76</Words>
  <Application>Microsoft Office PowerPoint</Application>
  <PresentationFormat>Custom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Amazon Ember</vt:lpstr>
      <vt:lpstr>Arial</vt:lpstr>
      <vt:lpstr>Calibri</vt:lpstr>
      <vt:lpstr>Calibri Light</vt:lpstr>
      <vt:lpstr>Office Theme</vt:lpstr>
      <vt:lpstr>PowerPoint Presentation</vt:lpstr>
    </vt:vector>
  </TitlesOfParts>
  <Company>Amazon Corporate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Censullo, Christopher</dc:creator>
  <cp:lastModifiedBy>Censullo, Christopher</cp:lastModifiedBy>
  <cp:revision>4</cp:revision>
  <dcterms:created xsi:type="dcterms:W3CDTF">2021-04-26T14:25:16Z</dcterms:created>
  <dcterms:modified xsi:type="dcterms:W3CDTF">2021-07-02T23:22:39Z</dcterms:modified>
</cp:coreProperties>
</file>