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62" r:id="rId3"/>
  </p:sldIdLst>
  <p:sldSz cx="14630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ensullo, Christopher" initials="CC" lastIdx="1" clrIdx="0">
    <p:extLst>
      <p:ext uri="{19B8F6BF-5375-455C-9EA6-DF929625EA0E}">
        <p15:presenceInfo xmlns:p15="http://schemas.microsoft.com/office/powerpoint/2012/main" userId="Censullo, Christoph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4" d="100"/>
          <a:sy n="44" d="100"/>
        </p:scale>
        <p:origin x="11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1646133"/>
            <a:ext cx="12435840" cy="3501813"/>
          </a:xfrm>
        </p:spPr>
        <p:txBody>
          <a:bodyPr anchor="b"/>
          <a:lstStyle>
            <a:lvl1pPr algn="ctr">
              <a:defRPr sz="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5282989"/>
            <a:ext cx="10972800" cy="2428451"/>
          </a:xfrm>
        </p:spPr>
        <p:txBody>
          <a:bodyPr/>
          <a:lstStyle>
            <a:lvl1pPr marL="0" indent="0" algn="ctr">
              <a:buNone/>
              <a:defRPr sz="3520"/>
            </a:lvl1pPr>
            <a:lvl2pPr marL="670575" indent="0" algn="ctr">
              <a:buNone/>
              <a:defRPr sz="2933"/>
            </a:lvl2pPr>
            <a:lvl3pPr marL="1341150" indent="0" algn="ctr">
              <a:buNone/>
              <a:defRPr sz="2640"/>
            </a:lvl3pPr>
            <a:lvl4pPr marL="2011726" indent="0" algn="ctr">
              <a:buNone/>
              <a:defRPr sz="2347"/>
            </a:lvl4pPr>
            <a:lvl5pPr marL="2682301" indent="0" algn="ctr">
              <a:buNone/>
              <a:defRPr sz="2347"/>
            </a:lvl5pPr>
            <a:lvl6pPr marL="3352876" indent="0" algn="ctr">
              <a:buNone/>
              <a:defRPr sz="2347"/>
            </a:lvl6pPr>
            <a:lvl7pPr marL="4023451" indent="0" algn="ctr">
              <a:buNone/>
              <a:defRPr sz="2347"/>
            </a:lvl7pPr>
            <a:lvl8pPr marL="4694027" indent="0" algn="ctr">
              <a:buNone/>
              <a:defRPr sz="2347"/>
            </a:lvl8pPr>
            <a:lvl9pPr marL="5364602" indent="0" algn="ctr">
              <a:buNone/>
              <a:defRPr sz="234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1C720-F646-4663-BA47-18BA1F80B731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02996-A62D-4BA5-83CD-EFFF61B7B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442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1C720-F646-4663-BA47-18BA1F80B731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02996-A62D-4BA5-83CD-EFFF61B7B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019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469881" y="535517"/>
            <a:ext cx="3154680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5841" y="535517"/>
            <a:ext cx="9281160" cy="852402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1C720-F646-4663-BA47-18BA1F80B731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02996-A62D-4BA5-83CD-EFFF61B7B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296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1C720-F646-4663-BA47-18BA1F80B731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02996-A62D-4BA5-83CD-EFFF61B7B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52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8221" y="2507618"/>
            <a:ext cx="12618720" cy="4184014"/>
          </a:xfrm>
        </p:spPr>
        <p:txBody>
          <a:bodyPr anchor="b"/>
          <a:lstStyle>
            <a:lvl1pPr>
              <a:defRPr sz="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8221" y="6731215"/>
            <a:ext cx="12618720" cy="2200274"/>
          </a:xfrm>
        </p:spPr>
        <p:txBody>
          <a:bodyPr/>
          <a:lstStyle>
            <a:lvl1pPr marL="0" indent="0">
              <a:buNone/>
              <a:defRPr sz="3520">
                <a:solidFill>
                  <a:schemeClr val="tx1"/>
                </a:solidFill>
              </a:defRPr>
            </a:lvl1pPr>
            <a:lvl2pPr marL="670575" indent="0">
              <a:buNone/>
              <a:defRPr sz="2933">
                <a:solidFill>
                  <a:schemeClr val="tx1">
                    <a:tint val="75000"/>
                  </a:schemeClr>
                </a:solidFill>
              </a:defRPr>
            </a:lvl2pPr>
            <a:lvl3pPr marL="1341150" indent="0">
              <a:buNone/>
              <a:defRPr sz="2640">
                <a:solidFill>
                  <a:schemeClr val="tx1">
                    <a:tint val="75000"/>
                  </a:schemeClr>
                </a:solidFill>
              </a:defRPr>
            </a:lvl3pPr>
            <a:lvl4pPr marL="2011726" indent="0">
              <a:buNone/>
              <a:defRPr sz="2347">
                <a:solidFill>
                  <a:schemeClr val="tx1">
                    <a:tint val="75000"/>
                  </a:schemeClr>
                </a:solidFill>
              </a:defRPr>
            </a:lvl4pPr>
            <a:lvl5pPr marL="2682301" indent="0">
              <a:buNone/>
              <a:defRPr sz="2347">
                <a:solidFill>
                  <a:schemeClr val="tx1">
                    <a:tint val="75000"/>
                  </a:schemeClr>
                </a:solidFill>
              </a:defRPr>
            </a:lvl5pPr>
            <a:lvl6pPr marL="3352876" indent="0">
              <a:buNone/>
              <a:defRPr sz="2347">
                <a:solidFill>
                  <a:schemeClr val="tx1">
                    <a:tint val="75000"/>
                  </a:schemeClr>
                </a:solidFill>
              </a:defRPr>
            </a:lvl6pPr>
            <a:lvl7pPr marL="4023451" indent="0">
              <a:buNone/>
              <a:defRPr sz="2347">
                <a:solidFill>
                  <a:schemeClr val="tx1">
                    <a:tint val="75000"/>
                  </a:schemeClr>
                </a:solidFill>
              </a:defRPr>
            </a:lvl7pPr>
            <a:lvl8pPr marL="4694027" indent="0">
              <a:buNone/>
              <a:defRPr sz="2347">
                <a:solidFill>
                  <a:schemeClr val="tx1">
                    <a:tint val="75000"/>
                  </a:schemeClr>
                </a:solidFill>
              </a:defRPr>
            </a:lvl8pPr>
            <a:lvl9pPr marL="5364602" indent="0">
              <a:buNone/>
              <a:defRPr sz="234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1C720-F646-4663-BA47-18BA1F80B731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02996-A62D-4BA5-83CD-EFFF61B7B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151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5840" y="2677584"/>
            <a:ext cx="621792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06640" y="2677584"/>
            <a:ext cx="621792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1C720-F646-4663-BA47-18BA1F80B731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02996-A62D-4BA5-83CD-EFFF61B7B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324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746" y="535519"/>
            <a:ext cx="12618720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7747" y="2465706"/>
            <a:ext cx="6189344" cy="1208404"/>
          </a:xfrm>
        </p:spPr>
        <p:txBody>
          <a:bodyPr anchor="b"/>
          <a:lstStyle>
            <a:lvl1pPr marL="0" indent="0">
              <a:buNone/>
              <a:defRPr sz="3520" b="1"/>
            </a:lvl1pPr>
            <a:lvl2pPr marL="670575" indent="0">
              <a:buNone/>
              <a:defRPr sz="2933" b="1"/>
            </a:lvl2pPr>
            <a:lvl3pPr marL="1341150" indent="0">
              <a:buNone/>
              <a:defRPr sz="2640" b="1"/>
            </a:lvl3pPr>
            <a:lvl4pPr marL="2011726" indent="0">
              <a:buNone/>
              <a:defRPr sz="2347" b="1"/>
            </a:lvl4pPr>
            <a:lvl5pPr marL="2682301" indent="0">
              <a:buNone/>
              <a:defRPr sz="2347" b="1"/>
            </a:lvl5pPr>
            <a:lvl6pPr marL="3352876" indent="0">
              <a:buNone/>
              <a:defRPr sz="2347" b="1"/>
            </a:lvl6pPr>
            <a:lvl7pPr marL="4023451" indent="0">
              <a:buNone/>
              <a:defRPr sz="2347" b="1"/>
            </a:lvl7pPr>
            <a:lvl8pPr marL="4694027" indent="0">
              <a:buNone/>
              <a:defRPr sz="2347" b="1"/>
            </a:lvl8pPr>
            <a:lvl9pPr marL="5364602" indent="0">
              <a:buNone/>
              <a:defRPr sz="2347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7747" y="3674110"/>
            <a:ext cx="6189344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406641" y="2465706"/>
            <a:ext cx="6219826" cy="1208404"/>
          </a:xfrm>
        </p:spPr>
        <p:txBody>
          <a:bodyPr anchor="b"/>
          <a:lstStyle>
            <a:lvl1pPr marL="0" indent="0">
              <a:buNone/>
              <a:defRPr sz="3520" b="1"/>
            </a:lvl1pPr>
            <a:lvl2pPr marL="670575" indent="0">
              <a:buNone/>
              <a:defRPr sz="2933" b="1"/>
            </a:lvl2pPr>
            <a:lvl3pPr marL="1341150" indent="0">
              <a:buNone/>
              <a:defRPr sz="2640" b="1"/>
            </a:lvl3pPr>
            <a:lvl4pPr marL="2011726" indent="0">
              <a:buNone/>
              <a:defRPr sz="2347" b="1"/>
            </a:lvl4pPr>
            <a:lvl5pPr marL="2682301" indent="0">
              <a:buNone/>
              <a:defRPr sz="2347" b="1"/>
            </a:lvl5pPr>
            <a:lvl6pPr marL="3352876" indent="0">
              <a:buNone/>
              <a:defRPr sz="2347" b="1"/>
            </a:lvl6pPr>
            <a:lvl7pPr marL="4023451" indent="0">
              <a:buNone/>
              <a:defRPr sz="2347" b="1"/>
            </a:lvl7pPr>
            <a:lvl8pPr marL="4694027" indent="0">
              <a:buNone/>
              <a:defRPr sz="2347" b="1"/>
            </a:lvl8pPr>
            <a:lvl9pPr marL="5364602" indent="0">
              <a:buNone/>
              <a:defRPr sz="2347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406641" y="3674110"/>
            <a:ext cx="6219826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1C720-F646-4663-BA47-18BA1F80B731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02996-A62D-4BA5-83CD-EFFF61B7B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414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1C720-F646-4663-BA47-18BA1F80B731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02996-A62D-4BA5-83CD-EFFF61B7B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449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1C720-F646-4663-BA47-18BA1F80B731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02996-A62D-4BA5-83CD-EFFF61B7B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527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746" y="670560"/>
            <a:ext cx="4718685" cy="2346960"/>
          </a:xfrm>
        </p:spPr>
        <p:txBody>
          <a:bodyPr anchor="b"/>
          <a:lstStyle>
            <a:lvl1pPr>
              <a:defRPr sz="469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19826" y="1448226"/>
            <a:ext cx="7406640" cy="7147983"/>
          </a:xfrm>
        </p:spPr>
        <p:txBody>
          <a:bodyPr/>
          <a:lstStyle>
            <a:lvl1pPr>
              <a:defRPr sz="4693"/>
            </a:lvl1pPr>
            <a:lvl2pPr>
              <a:defRPr sz="4107"/>
            </a:lvl2pPr>
            <a:lvl3pPr>
              <a:defRPr sz="3520"/>
            </a:lvl3pPr>
            <a:lvl4pPr>
              <a:defRPr sz="2933"/>
            </a:lvl4pPr>
            <a:lvl5pPr>
              <a:defRPr sz="2933"/>
            </a:lvl5pPr>
            <a:lvl6pPr>
              <a:defRPr sz="2933"/>
            </a:lvl6pPr>
            <a:lvl7pPr>
              <a:defRPr sz="2933"/>
            </a:lvl7pPr>
            <a:lvl8pPr>
              <a:defRPr sz="2933"/>
            </a:lvl8pPr>
            <a:lvl9pPr>
              <a:defRPr sz="2933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7746" y="3017520"/>
            <a:ext cx="4718685" cy="5590329"/>
          </a:xfrm>
        </p:spPr>
        <p:txBody>
          <a:bodyPr/>
          <a:lstStyle>
            <a:lvl1pPr marL="0" indent="0">
              <a:buNone/>
              <a:defRPr sz="2347"/>
            </a:lvl1pPr>
            <a:lvl2pPr marL="670575" indent="0">
              <a:buNone/>
              <a:defRPr sz="2053"/>
            </a:lvl2pPr>
            <a:lvl3pPr marL="1341150" indent="0">
              <a:buNone/>
              <a:defRPr sz="1760"/>
            </a:lvl3pPr>
            <a:lvl4pPr marL="2011726" indent="0">
              <a:buNone/>
              <a:defRPr sz="1467"/>
            </a:lvl4pPr>
            <a:lvl5pPr marL="2682301" indent="0">
              <a:buNone/>
              <a:defRPr sz="1467"/>
            </a:lvl5pPr>
            <a:lvl6pPr marL="3352876" indent="0">
              <a:buNone/>
              <a:defRPr sz="1467"/>
            </a:lvl6pPr>
            <a:lvl7pPr marL="4023451" indent="0">
              <a:buNone/>
              <a:defRPr sz="1467"/>
            </a:lvl7pPr>
            <a:lvl8pPr marL="4694027" indent="0">
              <a:buNone/>
              <a:defRPr sz="1467"/>
            </a:lvl8pPr>
            <a:lvl9pPr marL="5364602" indent="0">
              <a:buNone/>
              <a:defRPr sz="1467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1C720-F646-4663-BA47-18BA1F80B731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02996-A62D-4BA5-83CD-EFFF61B7B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232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746" y="670560"/>
            <a:ext cx="4718685" cy="2346960"/>
          </a:xfrm>
        </p:spPr>
        <p:txBody>
          <a:bodyPr anchor="b"/>
          <a:lstStyle>
            <a:lvl1pPr>
              <a:defRPr sz="469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219826" y="1448226"/>
            <a:ext cx="7406640" cy="7147983"/>
          </a:xfrm>
        </p:spPr>
        <p:txBody>
          <a:bodyPr anchor="t"/>
          <a:lstStyle>
            <a:lvl1pPr marL="0" indent="0">
              <a:buNone/>
              <a:defRPr sz="4693"/>
            </a:lvl1pPr>
            <a:lvl2pPr marL="670575" indent="0">
              <a:buNone/>
              <a:defRPr sz="4107"/>
            </a:lvl2pPr>
            <a:lvl3pPr marL="1341150" indent="0">
              <a:buNone/>
              <a:defRPr sz="3520"/>
            </a:lvl3pPr>
            <a:lvl4pPr marL="2011726" indent="0">
              <a:buNone/>
              <a:defRPr sz="2933"/>
            </a:lvl4pPr>
            <a:lvl5pPr marL="2682301" indent="0">
              <a:buNone/>
              <a:defRPr sz="2933"/>
            </a:lvl5pPr>
            <a:lvl6pPr marL="3352876" indent="0">
              <a:buNone/>
              <a:defRPr sz="2933"/>
            </a:lvl6pPr>
            <a:lvl7pPr marL="4023451" indent="0">
              <a:buNone/>
              <a:defRPr sz="2933"/>
            </a:lvl7pPr>
            <a:lvl8pPr marL="4694027" indent="0">
              <a:buNone/>
              <a:defRPr sz="2933"/>
            </a:lvl8pPr>
            <a:lvl9pPr marL="5364602" indent="0">
              <a:buNone/>
              <a:defRPr sz="293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7746" y="3017520"/>
            <a:ext cx="4718685" cy="5590329"/>
          </a:xfrm>
        </p:spPr>
        <p:txBody>
          <a:bodyPr/>
          <a:lstStyle>
            <a:lvl1pPr marL="0" indent="0">
              <a:buNone/>
              <a:defRPr sz="2347"/>
            </a:lvl1pPr>
            <a:lvl2pPr marL="670575" indent="0">
              <a:buNone/>
              <a:defRPr sz="2053"/>
            </a:lvl2pPr>
            <a:lvl3pPr marL="1341150" indent="0">
              <a:buNone/>
              <a:defRPr sz="1760"/>
            </a:lvl3pPr>
            <a:lvl4pPr marL="2011726" indent="0">
              <a:buNone/>
              <a:defRPr sz="1467"/>
            </a:lvl4pPr>
            <a:lvl5pPr marL="2682301" indent="0">
              <a:buNone/>
              <a:defRPr sz="1467"/>
            </a:lvl5pPr>
            <a:lvl6pPr marL="3352876" indent="0">
              <a:buNone/>
              <a:defRPr sz="1467"/>
            </a:lvl6pPr>
            <a:lvl7pPr marL="4023451" indent="0">
              <a:buNone/>
              <a:defRPr sz="1467"/>
            </a:lvl7pPr>
            <a:lvl8pPr marL="4694027" indent="0">
              <a:buNone/>
              <a:defRPr sz="1467"/>
            </a:lvl8pPr>
            <a:lvl9pPr marL="5364602" indent="0">
              <a:buNone/>
              <a:defRPr sz="1467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1C720-F646-4663-BA47-18BA1F80B731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02996-A62D-4BA5-83CD-EFFF61B7B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395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5840" y="535519"/>
            <a:ext cx="12618720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40" y="2677584"/>
            <a:ext cx="12618720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05840" y="9322649"/>
            <a:ext cx="329184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A1C720-F646-4663-BA47-18BA1F80B731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6320" y="9322649"/>
            <a:ext cx="49377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32720" y="9322649"/>
            <a:ext cx="329184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B02996-A62D-4BA5-83CD-EFFF61B7B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400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41150" rtl="0" eaLnBrk="1" latinLnBrk="0" hangingPunct="1">
        <a:lnSpc>
          <a:spcPct val="90000"/>
        </a:lnSpc>
        <a:spcBef>
          <a:spcPct val="0"/>
        </a:spcBef>
        <a:buNone/>
        <a:defRPr sz="645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5288" indent="-335288" algn="l" defTabSz="1341150" rtl="0" eaLnBrk="1" latinLnBrk="0" hangingPunct="1">
        <a:lnSpc>
          <a:spcPct val="90000"/>
        </a:lnSpc>
        <a:spcBef>
          <a:spcPts val="1467"/>
        </a:spcBef>
        <a:buFont typeface="Arial" panose="020B0604020202020204" pitchFamily="34" charset="0"/>
        <a:buChar char="•"/>
        <a:defRPr sz="4107" kern="1200">
          <a:solidFill>
            <a:schemeClr val="tx1"/>
          </a:solidFill>
          <a:latin typeface="+mn-lt"/>
          <a:ea typeface="+mn-ea"/>
          <a:cs typeface="+mn-cs"/>
        </a:defRPr>
      </a:lvl1pPr>
      <a:lvl2pPr marL="1005863" indent="-335288" algn="l" defTabSz="134115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3520" kern="1200">
          <a:solidFill>
            <a:schemeClr val="tx1"/>
          </a:solidFill>
          <a:latin typeface="+mn-lt"/>
          <a:ea typeface="+mn-ea"/>
          <a:cs typeface="+mn-cs"/>
        </a:defRPr>
      </a:lvl2pPr>
      <a:lvl3pPr marL="1676438" indent="-335288" algn="l" defTabSz="134115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933" kern="1200">
          <a:solidFill>
            <a:schemeClr val="tx1"/>
          </a:solidFill>
          <a:latin typeface="+mn-lt"/>
          <a:ea typeface="+mn-ea"/>
          <a:cs typeface="+mn-cs"/>
        </a:defRPr>
      </a:lvl3pPr>
      <a:lvl4pPr marL="2347013" indent="-335288" algn="l" defTabSz="134115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4pPr>
      <a:lvl5pPr marL="3017589" indent="-335288" algn="l" defTabSz="134115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5pPr>
      <a:lvl6pPr marL="3688164" indent="-335288" algn="l" defTabSz="134115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6pPr>
      <a:lvl7pPr marL="4358739" indent="-335288" algn="l" defTabSz="134115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7pPr>
      <a:lvl8pPr marL="5029314" indent="-335288" algn="l" defTabSz="134115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8pPr>
      <a:lvl9pPr marL="5699890" indent="-335288" algn="l" defTabSz="134115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1pPr>
      <a:lvl2pPr marL="670575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341150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3pPr>
      <a:lvl4pPr marL="2011726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4pPr>
      <a:lvl5pPr marL="2682301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5pPr>
      <a:lvl6pPr marL="3352876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6pPr>
      <a:lvl7pPr marL="4023451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7pPr>
      <a:lvl8pPr marL="4694027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8pPr>
      <a:lvl9pPr marL="5364602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13" Type="http://schemas.openxmlformats.org/officeDocument/2006/relationships/image" Target="../media/image12.sv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svg"/><Relationship Id="rId19" Type="http://schemas.openxmlformats.org/officeDocument/2006/relationships/image" Target="../media/image18.png"/><Relationship Id="rId4" Type="http://schemas.openxmlformats.org/officeDocument/2006/relationships/image" Target="../media/image3.sv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13" Type="http://schemas.openxmlformats.org/officeDocument/2006/relationships/image" Target="../media/image12.sv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svg"/><Relationship Id="rId19" Type="http://schemas.openxmlformats.org/officeDocument/2006/relationships/image" Target="../media/image18.png"/><Relationship Id="rId4" Type="http://schemas.openxmlformats.org/officeDocument/2006/relationships/image" Target="../media/image3.sv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E8EB2FD9-7C85-4D46-8F92-C3CBD865EC49}"/>
              </a:ext>
            </a:extLst>
          </p:cNvPr>
          <p:cNvSpPr/>
          <p:nvPr/>
        </p:nvSpPr>
        <p:spPr>
          <a:xfrm>
            <a:off x="4407728" y="3076276"/>
            <a:ext cx="1765300" cy="1207008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48056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52CFA7B-3ACC-4FF4-B3DC-A57A688A5424}"/>
              </a:ext>
            </a:extLst>
          </p:cNvPr>
          <p:cNvSpPr/>
          <p:nvPr/>
        </p:nvSpPr>
        <p:spPr bwMode="auto">
          <a:xfrm>
            <a:off x="3850058" y="2655637"/>
            <a:ext cx="6088828" cy="3080682"/>
          </a:xfrm>
          <a:prstGeom prst="rect">
            <a:avLst/>
          </a:prstGeom>
          <a:noFill/>
          <a:ln w="12700">
            <a:solidFill>
              <a:srgbClr val="1E8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n w="0"/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VPC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F0BD552-B546-4A09-87A6-20317F4282DE}"/>
              </a:ext>
            </a:extLst>
          </p:cNvPr>
          <p:cNvSpPr/>
          <p:nvPr/>
        </p:nvSpPr>
        <p:spPr bwMode="auto">
          <a:xfrm>
            <a:off x="3459394" y="1176869"/>
            <a:ext cx="8222776" cy="685705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AWS Cloud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0FEFD79-BD1C-4FE6-8D87-98B55A0B343E}"/>
              </a:ext>
            </a:extLst>
          </p:cNvPr>
          <p:cNvSpPr/>
          <p:nvPr/>
        </p:nvSpPr>
        <p:spPr bwMode="auto">
          <a:xfrm>
            <a:off x="4243229" y="2273049"/>
            <a:ext cx="2095500" cy="3618434"/>
          </a:xfrm>
          <a:prstGeom prst="rect">
            <a:avLst/>
          </a:prstGeom>
          <a:noFill/>
          <a:ln w="12700">
            <a:solidFill>
              <a:srgbClr val="5B9CD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583A645-56EB-470C-AC96-FC13A111477C}"/>
              </a:ext>
            </a:extLst>
          </p:cNvPr>
          <p:cNvSpPr/>
          <p:nvPr/>
        </p:nvSpPr>
        <p:spPr bwMode="auto">
          <a:xfrm>
            <a:off x="7485133" y="2273049"/>
            <a:ext cx="2095500" cy="3618434"/>
          </a:xfrm>
          <a:prstGeom prst="rect">
            <a:avLst/>
          </a:prstGeom>
          <a:noFill/>
          <a:ln w="12700">
            <a:solidFill>
              <a:srgbClr val="5B9CD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2</a:t>
            </a:r>
          </a:p>
        </p:txBody>
      </p:sp>
      <p:pic>
        <p:nvPicPr>
          <p:cNvPr id="17" name="Graphic 17">
            <a:extLst>
              <a:ext uri="{FF2B5EF4-FFF2-40B4-BE49-F238E27FC236}">
                <a16:creationId xmlns:a16="http://schemas.microsoft.com/office/drawing/2014/main" id="{37B2E76A-5113-4139-975B-173E45F407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1778" y="3445026"/>
            <a:ext cx="46990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Box 18">
            <a:extLst>
              <a:ext uri="{FF2B5EF4-FFF2-40B4-BE49-F238E27FC236}">
                <a16:creationId xmlns:a16="http://schemas.microsoft.com/office/drawing/2014/main" id="{D8662EFD-6A65-40F2-88B1-A1F026ECCF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152" y="3886293"/>
            <a:ext cx="176715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solidFill>
                  <a:srgbClr val="232F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Meraki </a:t>
            </a:r>
            <a:r>
              <a:rPr lang="en-US" altLang="en-US" sz="1200" dirty="0" err="1">
                <a:solidFill>
                  <a:srgbClr val="232F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vMX</a:t>
            </a:r>
            <a:endParaRPr lang="en-US" altLang="en-US" sz="1200" dirty="0">
              <a:solidFill>
                <a:srgbClr val="232F3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1" name="Graphic 20">
            <a:extLst>
              <a:ext uri="{FF2B5EF4-FFF2-40B4-BE49-F238E27FC236}">
                <a16:creationId xmlns:a16="http://schemas.microsoft.com/office/drawing/2014/main" id="{E9F07DC4-1373-4448-AA2F-E7FE5CA6B9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851645" y="2652941"/>
            <a:ext cx="381000" cy="381000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BB8B86A5-2133-4E11-B6EF-502212FB2390}"/>
              </a:ext>
            </a:extLst>
          </p:cNvPr>
          <p:cNvSpPr/>
          <p:nvPr/>
        </p:nvSpPr>
        <p:spPr>
          <a:xfrm>
            <a:off x="4406802" y="4374072"/>
            <a:ext cx="1765300" cy="1207631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pic>
        <p:nvPicPr>
          <p:cNvPr id="24" name="Graphic 23">
            <a:extLst>
              <a:ext uri="{FF2B5EF4-FFF2-40B4-BE49-F238E27FC236}">
                <a16:creationId xmlns:a16="http://schemas.microsoft.com/office/drawing/2014/main" id="{CABA49DC-3064-40AF-93AA-24C6411770D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407437" y="3077864"/>
            <a:ext cx="381000" cy="381000"/>
          </a:xfrm>
          <a:prstGeom prst="rect">
            <a:avLst/>
          </a:prstGeom>
        </p:spPr>
      </p:pic>
      <p:pic>
        <p:nvPicPr>
          <p:cNvPr id="25" name="Graphic 24">
            <a:extLst>
              <a:ext uri="{FF2B5EF4-FFF2-40B4-BE49-F238E27FC236}">
                <a16:creationId xmlns:a16="http://schemas.microsoft.com/office/drawing/2014/main" id="{8051E808-5C9C-46B5-B594-BEA6B03C20B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411564" y="4375661"/>
            <a:ext cx="381000" cy="381000"/>
          </a:xfrm>
          <a:prstGeom prst="rect">
            <a:avLst/>
          </a:prstGeom>
        </p:spPr>
      </p:pic>
      <p:pic>
        <p:nvPicPr>
          <p:cNvPr id="26" name="Graphic 25">
            <a:extLst>
              <a:ext uri="{FF2B5EF4-FFF2-40B4-BE49-F238E27FC236}">
                <a16:creationId xmlns:a16="http://schemas.microsoft.com/office/drawing/2014/main" id="{969E854B-D210-4534-B639-27D18931099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>
            <a:off x="3459394" y="1176870"/>
            <a:ext cx="381000" cy="381000"/>
          </a:xfrm>
          <a:prstGeom prst="rect">
            <a:avLst/>
          </a:prstGeom>
        </p:spPr>
      </p:pic>
      <p:sp>
        <p:nvSpPr>
          <p:cNvPr id="27" name="TextBox 18">
            <a:extLst>
              <a:ext uri="{FF2B5EF4-FFF2-40B4-BE49-F238E27FC236}">
                <a16:creationId xmlns:a16="http://schemas.microsoft.com/office/drawing/2014/main" id="{0E959A70-C7D5-4DE5-AA19-E799F28E9D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2866" y="5125416"/>
            <a:ext cx="134285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Elastic network interface</a:t>
            </a:r>
          </a:p>
        </p:txBody>
      </p:sp>
      <p:pic>
        <p:nvPicPr>
          <p:cNvPr id="28" name="Graphic 37">
            <a:extLst>
              <a:ext uri="{FF2B5EF4-FFF2-40B4-BE49-F238E27FC236}">
                <a16:creationId xmlns:a16="http://schemas.microsoft.com/office/drawing/2014/main" id="{192A3FBE-45E5-4686-83A0-A5FED5B7EB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4502" y="469203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" name="TextBox 26">
            <a:extLst>
              <a:ext uri="{FF2B5EF4-FFF2-40B4-BE49-F238E27FC236}">
                <a16:creationId xmlns:a16="http://schemas.microsoft.com/office/drawing/2014/main" id="{57D351A6-6145-4DAF-88A2-DC279A2EA8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76021" y="3886293"/>
            <a:ext cx="1270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Public route table</a:t>
            </a:r>
          </a:p>
        </p:txBody>
      </p:sp>
      <p:pic>
        <p:nvPicPr>
          <p:cNvPr id="32" name="Graphic 31">
            <a:extLst>
              <a:ext uri="{FF2B5EF4-FFF2-40B4-BE49-F238E27FC236}">
                <a16:creationId xmlns:a16="http://schemas.microsoft.com/office/drawing/2014/main" id="{D83CADA8-C99A-45AD-B9B5-49841DAED1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rcRect/>
          <a:stretch/>
        </p:blipFill>
        <p:spPr bwMode="auto">
          <a:xfrm>
            <a:off x="6682421" y="3451376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Rectangle 32">
            <a:extLst>
              <a:ext uri="{FF2B5EF4-FFF2-40B4-BE49-F238E27FC236}">
                <a16:creationId xmlns:a16="http://schemas.microsoft.com/office/drawing/2014/main" id="{95968732-B633-4592-B8CF-57F25F9A1AF3}"/>
              </a:ext>
            </a:extLst>
          </p:cNvPr>
          <p:cNvSpPr/>
          <p:nvPr/>
        </p:nvSpPr>
        <p:spPr>
          <a:xfrm>
            <a:off x="7673407" y="3076276"/>
            <a:ext cx="1765300" cy="1207008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48056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pic>
        <p:nvPicPr>
          <p:cNvPr id="34" name="Graphic 17">
            <a:extLst>
              <a:ext uri="{FF2B5EF4-FFF2-40B4-BE49-F238E27FC236}">
                <a16:creationId xmlns:a16="http://schemas.microsoft.com/office/drawing/2014/main" id="{855E1178-C8FF-41D4-8B4A-F339CEBC38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1107" y="3445026"/>
            <a:ext cx="46990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TextBox 18">
            <a:extLst>
              <a:ext uri="{FF2B5EF4-FFF2-40B4-BE49-F238E27FC236}">
                <a16:creationId xmlns:a16="http://schemas.microsoft.com/office/drawing/2014/main" id="{5B6B48CA-61FE-42A2-8613-884B1EC550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72481" y="3886293"/>
            <a:ext cx="176715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solidFill>
                  <a:srgbClr val="232F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Meraki </a:t>
            </a:r>
            <a:r>
              <a:rPr lang="en-US" altLang="en-US" sz="1200" dirty="0" err="1">
                <a:solidFill>
                  <a:srgbClr val="232F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vMX</a:t>
            </a:r>
            <a:endParaRPr lang="en-US" altLang="en-US" sz="1200" dirty="0">
              <a:solidFill>
                <a:srgbClr val="232F3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227CD19E-0861-4F98-93A8-29E2587A4C20}"/>
              </a:ext>
            </a:extLst>
          </p:cNvPr>
          <p:cNvSpPr/>
          <p:nvPr/>
        </p:nvSpPr>
        <p:spPr>
          <a:xfrm>
            <a:off x="7672481" y="4374072"/>
            <a:ext cx="1765300" cy="1207631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pic>
        <p:nvPicPr>
          <p:cNvPr id="37" name="Graphic 36">
            <a:extLst>
              <a:ext uri="{FF2B5EF4-FFF2-40B4-BE49-F238E27FC236}">
                <a16:creationId xmlns:a16="http://schemas.microsoft.com/office/drawing/2014/main" id="{B9E490E9-09C0-41D7-A119-B43CC21A849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673116" y="3077864"/>
            <a:ext cx="381000" cy="381000"/>
          </a:xfrm>
          <a:prstGeom prst="rect">
            <a:avLst/>
          </a:prstGeom>
        </p:spPr>
      </p:pic>
      <p:pic>
        <p:nvPicPr>
          <p:cNvPr id="38" name="Graphic 37">
            <a:extLst>
              <a:ext uri="{FF2B5EF4-FFF2-40B4-BE49-F238E27FC236}">
                <a16:creationId xmlns:a16="http://schemas.microsoft.com/office/drawing/2014/main" id="{CC604FE6-C1CB-437C-841D-2FAA2FCC4BD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7677243" y="4375661"/>
            <a:ext cx="381000" cy="381000"/>
          </a:xfrm>
          <a:prstGeom prst="rect">
            <a:avLst/>
          </a:prstGeom>
        </p:spPr>
      </p:pic>
      <p:sp>
        <p:nvSpPr>
          <p:cNvPr id="39" name="TextBox 18">
            <a:extLst>
              <a:ext uri="{FF2B5EF4-FFF2-40B4-BE49-F238E27FC236}">
                <a16:creationId xmlns:a16="http://schemas.microsoft.com/office/drawing/2014/main" id="{65F3C3CB-1C20-4BC3-B556-2E963737B9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84631" y="5125416"/>
            <a:ext cx="134285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Elastic network interface</a:t>
            </a:r>
          </a:p>
        </p:txBody>
      </p:sp>
      <p:pic>
        <p:nvPicPr>
          <p:cNvPr id="40" name="Graphic 37">
            <a:extLst>
              <a:ext uri="{FF2B5EF4-FFF2-40B4-BE49-F238E27FC236}">
                <a16:creationId xmlns:a16="http://schemas.microsoft.com/office/drawing/2014/main" id="{4EB5B8E1-541A-444C-A265-F8788E88CB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7457" y="469203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" name="TextBox 12">
            <a:extLst>
              <a:ext uri="{FF2B5EF4-FFF2-40B4-BE49-F238E27FC236}">
                <a16:creationId xmlns:a16="http://schemas.microsoft.com/office/drawing/2014/main" id="{D464C267-839E-402F-B5A8-7A6BA40682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3371" y="2024467"/>
            <a:ext cx="13153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Internet gateway</a:t>
            </a:r>
          </a:p>
        </p:txBody>
      </p:sp>
      <p:pic>
        <p:nvPicPr>
          <p:cNvPr id="42" name="Graphic 10">
            <a:extLst>
              <a:ext uri="{FF2B5EF4-FFF2-40B4-BE49-F238E27FC236}">
                <a16:creationId xmlns:a16="http://schemas.microsoft.com/office/drawing/2014/main" id="{6E6085C9-5CC4-45BD-9381-EEBBDAF85C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2421" y="1606588"/>
            <a:ext cx="4572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</p:pic>
      <p:pic>
        <p:nvPicPr>
          <p:cNvPr id="51" name="Graphic 12">
            <a:extLst>
              <a:ext uri="{FF2B5EF4-FFF2-40B4-BE49-F238E27FC236}">
                <a16:creationId xmlns:a16="http://schemas.microsoft.com/office/drawing/2014/main" id="{82714634-F71D-40B2-9080-9E6AF2D28A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9250" y="1600238"/>
            <a:ext cx="46990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" name="TextBox 29">
            <a:extLst>
              <a:ext uri="{FF2B5EF4-FFF2-40B4-BE49-F238E27FC236}">
                <a16:creationId xmlns:a16="http://schemas.microsoft.com/office/drawing/2014/main" id="{AC457521-E702-4040-832F-22B48BB7B8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8500" y="2024467"/>
            <a:ext cx="10731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Meraki     Auto VPN</a:t>
            </a:r>
          </a:p>
        </p:txBody>
      </p:sp>
      <p:pic>
        <p:nvPicPr>
          <p:cNvPr id="53" name="Graphic 17">
            <a:extLst>
              <a:ext uri="{FF2B5EF4-FFF2-40B4-BE49-F238E27FC236}">
                <a16:creationId xmlns:a16="http://schemas.microsoft.com/office/drawing/2014/main" id="{2D6C8902-9CFB-4F10-87DA-88658E19AA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3038" y="1600238"/>
            <a:ext cx="46990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" name="TextBox 34">
            <a:extLst>
              <a:ext uri="{FF2B5EF4-FFF2-40B4-BE49-F238E27FC236}">
                <a16:creationId xmlns:a16="http://schemas.microsoft.com/office/drawing/2014/main" id="{6A727485-C0C4-4AE5-963B-9B2726E35D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81413" y="2024467"/>
            <a:ext cx="10731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Meraki branches</a:t>
            </a:r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CC6442DF-9E73-4F8D-A54F-BA37FD96EB5F}"/>
              </a:ext>
            </a:extLst>
          </p:cNvPr>
          <p:cNvCxnSpPr>
            <a:cxnSpLocks/>
            <a:stCxn id="42" idx="1"/>
            <a:endCxn id="51" idx="3"/>
          </p:cNvCxnSpPr>
          <p:nvPr/>
        </p:nvCxnSpPr>
        <p:spPr>
          <a:xfrm flipH="1">
            <a:off x="3259150" y="1835188"/>
            <a:ext cx="3423271" cy="0"/>
          </a:xfrm>
          <a:prstGeom prst="straightConnector1">
            <a:avLst/>
          </a:prstGeom>
          <a:ln w="12700">
            <a:solidFill>
              <a:schemeClr val="tx2"/>
            </a:solidFill>
            <a:headEnd type="arrow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E853EF5F-C9C0-4F47-9F56-166C5A1A637E}"/>
              </a:ext>
            </a:extLst>
          </p:cNvPr>
          <p:cNvCxnSpPr>
            <a:cxnSpLocks/>
            <a:stCxn id="53" idx="3"/>
            <a:endCxn id="51" idx="1"/>
          </p:cNvCxnSpPr>
          <p:nvPr/>
        </p:nvCxnSpPr>
        <p:spPr>
          <a:xfrm>
            <a:off x="2252938" y="1835188"/>
            <a:ext cx="536312" cy="0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Graphic 12">
            <a:extLst>
              <a:ext uri="{FF2B5EF4-FFF2-40B4-BE49-F238E27FC236}">
                <a16:creationId xmlns:a16="http://schemas.microsoft.com/office/drawing/2014/main" id="{5033A691-2E84-4398-AC33-EFEAE79221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12142" y="1600238"/>
            <a:ext cx="46990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3" name="TextBox 29">
            <a:extLst>
              <a:ext uri="{FF2B5EF4-FFF2-40B4-BE49-F238E27FC236}">
                <a16:creationId xmlns:a16="http://schemas.microsoft.com/office/drawing/2014/main" id="{405A66AD-575C-444F-90E6-B80EB6766D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10517" y="2024467"/>
            <a:ext cx="10731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Meraki dashboard</a:t>
            </a:r>
          </a:p>
        </p:txBody>
      </p: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8A46D6EB-3FD9-4EDE-9B88-626F7BA20F60}"/>
              </a:ext>
            </a:extLst>
          </p:cNvPr>
          <p:cNvCxnSpPr>
            <a:cxnSpLocks/>
            <a:stCxn id="50" idx="1"/>
            <a:endCxn id="29" idx="3"/>
          </p:cNvCxnSpPr>
          <p:nvPr/>
        </p:nvCxnSpPr>
        <p:spPr>
          <a:xfrm flipH="1">
            <a:off x="7253921" y="6660768"/>
            <a:ext cx="1073536" cy="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Graphic 7">
            <a:extLst>
              <a:ext uri="{FF2B5EF4-FFF2-40B4-BE49-F238E27FC236}">
                <a16:creationId xmlns:a16="http://schemas.microsoft.com/office/drawing/2014/main" id="{FA36765F-5CCD-4B68-A868-C72C5D7B71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8121" y="6317868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TextBox 9">
            <a:extLst>
              <a:ext uri="{FF2B5EF4-FFF2-40B4-BE49-F238E27FC236}">
                <a16:creationId xmlns:a16="http://schemas.microsoft.com/office/drawing/2014/main" id="{CE85C5B2-97E7-4656-82D7-DBF37A5D75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61823" y="7004381"/>
            <a:ext cx="169839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AWS Transit Gateway</a:t>
            </a:r>
          </a:p>
        </p:txBody>
      </p:sp>
      <p:sp>
        <p:nvSpPr>
          <p:cNvPr id="49" name="TextBox 26">
            <a:extLst>
              <a:ext uri="{FF2B5EF4-FFF2-40B4-BE49-F238E27FC236}">
                <a16:creationId xmlns:a16="http://schemas.microsoft.com/office/drawing/2014/main" id="{F70419FA-8338-48D3-B5BB-38775FA396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99380" y="7004381"/>
            <a:ext cx="13133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Transit gateway route table</a:t>
            </a:r>
          </a:p>
        </p:txBody>
      </p:sp>
      <p:pic>
        <p:nvPicPr>
          <p:cNvPr id="50" name="Graphic 49">
            <a:extLst>
              <a:ext uri="{FF2B5EF4-FFF2-40B4-BE49-F238E27FC236}">
                <a16:creationId xmlns:a16="http://schemas.microsoft.com/office/drawing/2014/main" id="{8637D6BC-5ABF-4346-96D6-BB5AA0CECA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rcRect/>
          <a:stretch/>
        </p:blipFill>
        <p:spPr bwMode="auto">
          <a:xfrm>
            <a:off x="8327457" y="6432168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D3F56127-BEC7-41C7-8031-EE3A00214E1D}"/>
              </a:ext>
            </a:extLst>
          </p:cNvPr>
          <p:cNvGrpSpPr/>
          <p:nvPr/>
        </p:nvGrpSpPr>
        <p:grpSpPr>
          <a:xfrm>
            <a:off x="5288285" y="2336879"/>
            <a:ext cx="3266439" cy="1100005"/>
            <a:chOff x="5288285" y="2336879"/>
            <a:chExt cx="3266439" cy="1100005"/>
          </a:xfrm>
        </p:grpSpPr>
        <p:sp>
          <p:nvSpPr>
            <p:cNvPr id="44" name="Freeform 26">
              <a:extLst>
                <a:ext uri="{FF2B5EF4-FFF2-40B4-BE49-F238E27FC236}">
                  <a16:creationId xmlns:a16="http://schemas.microsoft.com/office/drawing/2014/main" id="{0E035488-ECEA-4FF1-936A-5539C45AA9B9}"/>
                </a:ext>
              </a:extLst>
            </p:cNvPr>
            <p:cNvSpPr/>
            <p:nvPr/>
          </p:nvSpPr>
          <p:spPr bwMode="auto">
            <a:xfrm rot="16200000">
              <a:off x="6692904" y="1575064"/>
              <a:ext cx="457201" cy="3266439"/>
            </a:xfrm>
            <a:custGeom>
              <a:avLst/>
              <a:gdLst>
                <a:gd name="connsiteX0" fmla="*/ 0 w 622300"/>
                <a:gd name="connsiteY0" fmla="*/ 0 h 1574800"/>
                <a:gd name="connsiteX1" fmla="*/ 622300 w 622300"/>
                <a:gd name="connsiteY1" fmla="*/ 0 h 1574800"/>
                <a:gd name="connsiteX2" fmla="*/ 622300 w 622300"/>
                <a:gd name="connsiteY2" fmla="*/ 1574800 h 1574800"/>
                <a:gd name="connsiteX3" fmla="*/ 482600 w 622300"/>
                <a:gd name="connsiteY3" fmla="*/ 1574800 h 1574800"/>
                <a:gd name="connsiteX4" fmla="*/ 0 w 622300"/>
                <a:gd name="connsiteY4" fmla="*/ 1574800 h 157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22300" h="1574800">
                  <a:moveTo>
                    <a:pt x="0" y="0"/>
                  </a:moveTo>
                  <a:lnTo>
                    <a:pt x="622300" y="0"/>
                  </a:lnTo>
                  <a:lnTo>
                    <a:pt x="622300" y="1574800"/>
                  </a:lnTo>
                  <a:lnTo>
                    <a:pt x="482600" y="1574800"/>
                  </a:lnTo>
                  <a:lnTo>
                    <a:pt x="0" y="1574800"/>
                  </a:lnTo>
                </a:path>
              </a:pathLst>
            </a:custGeom>
            <a:noFill/>
            <a:ln w="12700">
              <a:solidFill>
                <a:schemeClr val="tx2"/>
              </a:solidFill>
              <a:headEnd type="none" w="med" len="sm"/>
              <a:tailEnd type="none" w="med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cxnSp>
          <p:nvCxnSpPr>
            <p:cNvPr id="45" name="Straight Arrow Connector 44">
              <a:extLst>
                <a:ext uri="{FF2B5EF4-FFF2-40B4-BE49-F238E27FC236}">
                  <a16:creationId xmlns:a16="http://schemas.microsoft.com/office/drawing/2014/main" id="{BD4EACE2-05AD-4E97-A3A7-0D6A503E1CA4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6907637" y="2336879"/>
              <a:ext cx="0" cy="642803"/>
            </a:xfrm>
            <a:prstGeom prst="straightConnector1">
              <a:avLst/>
            </a:prstGeom>
            <a:ln w="12700">
              <a:solidFill>
                <a:srgbClr val="545B64"/>
              </a:solidFill>
              <a:headEnd type="none" w="med" len="sm"/>
              <a:tailEnd type="non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7" name="Freeform 26">
            <a:extLst>
              <a:ext uri="{FF2B5EF4-FFF2-40B4-BE49-F238E27FC236}">
                <a16:creationId xmlns:a16="http://schemas.microsoft.com/office/drawing/2014/main" id="{82D93875-D925-44AB-9CE3-C7F0F67F5C61}"/>
              </a:ext>
            </a:extLst>
          </p:cNvPr>
          <p:cNvSpPr/>
          <p:nvPr/>
        </p:nvSpPr>
        <p:spPr bwMode="auto">
          <a:xfrm rot="5400000" flipV="1">
            <a:off x="6640864" y="4140128"/>
            <a:ext cx="533545" cy="3266439"/>
          </a:xfrm>
          <a:custGeom>
            <a:avLst/>
            <a:gdLst>
              <a:gd name="connsiteX0" fmla="*/ 0 w 622300"/>
              <a:gd name="connsiteY0" fmla="*/ 0 h 1574800"/>
              <a:gd name="connsiteX1" fmla="*/ 622300 w 622300"/>
              <a:gd name="connsiteY1" fmla="*/ 0 h 1574800"/>
              <a:gd name="connsiteX2" fmla="*/ 622300 w 622300"/>
              <a:gd name="connsiteY2" fmla="*/ 1574800 h 1574800"/>
              <a:gd name="connsiteX3" fmla="*/ 482600 w 622300"/>
              <a:gd name="connsiteY3" fmla="*/ 1574800 h 1574800"/>
              <a:gd name="connsiteX4" fmla="*/ 0 w 622300"/>
              <a:gd name="connsiteY4" fmla="*/ 1574800 h 157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2300" h="1574800">
                <a:moveTo>
                  <a:pt x="0" y="0"/>
                </a:moveTo>
                <a:lnTo>
                  <a:pt x="622300" y="0"/>
                </a:lnTo>
                <a:lnTo>
                  <a:pt x="622300" y="1574800"/>
                </a:lnTo>
                <a:lnTo>
                  <a:pt x="482600" y="1574800"/>
                </a:lnTo>
                <a:lnTo>
                  <a:pt x="0" y="1574800"/>
                </a:lnTo>
              </a:path>
            </a:pathLst>
          </a:custGeom>
          <a:noFill/>
          <a:ln w="12700">
            <a:solidFill>
              <a:schemeClr val="tx2"/>
            </a:solidFill>
            <a:headEnd type="none" w="med" len="sm"/>
            <a:tailEnd type="none" w="med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8E0C84C3-9037-4A77-81C5-26A5DE8753F6}"/>
              </a:ext>
            </a:extLst>
          </p:cNvPr>
          <p:cNvCxnSpPr>
            <a:cxnSpLocks/>
            <a:endCxn id="29" idx="0"/>
          </p:cNvCxnSpPr>
          <p:nvPr/>
        </p:nvCxnSpPr>
        <p:spPr bwMode="auto">
          <a:xfrm>
            <a:off x="6907838" y="6040120"/>
            <a:ext cx="3183" cy="277748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6" name="Graphic 17">
            <a:extLst>
              <a:ext uri="{FF2B5EF4-FFF2-40B4-BE49-F238E27FC236}">
                <a16:creationId xmlns:a16="http://schemas.microsoft.com/office/drawing/2014/main" id="{B6FFB532-19BF-4FC3-AD23-A68B16D3EB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4271" y="2639298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0" name="TextBox 9">
            <a:extLst>
              <a:ext uri="{FF2B5EF4-FFF2-40B4-BE49-F238E27FC236}">
                <a16:creationId xmlns:a16="http://schemas.microsoft.com/office/drawing/2014/main" id="{B87BBFC3-B074-49F1-83EE-E5C8BABAE3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08372" y="3401298"/>
            <a:ext cx="167379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CloudWatch</a:t>
            </a:r>
          </a:p>
        </p:txBody>
      </p:sp>
      <p:pic>
        <p:nvPicPr>
          <p:cNvPr id="61" name="Graphic 10">
            <a:extLst>
              <a:ext uri="{FF2B5EF4-FFF2-40B4-BE49-F238E27FC236}">
                <a16:creationId xmlns:a16="http://schemas.microsoft.com/office/drawing/2014/main" id="{233F75A2-0117-4AB3-8AE0-F34E4E2763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4271" y="3828908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5" name="TextBox 20">
            <a:extLst>
              <a:ext uri="{FF2B5EF4-FFF2-40B4-BE49-F238E27FC236}">
                <a16:creationId xmlns:a16="http://schemas.microsoft.com/office/drawing/2014/main" id="{DBC21121-9A55-4931-B33C-EAA0117109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46517" y="4590114"/>
            <a:ext cx="119750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AWS Lambda</a:t>
            </a:r>
          </a:p>
        </p:txBody>
      </p:sp>
      <p:pic>
        <p:nvPicPr>
          <p:cNvPr id="66" name="Graphic 17">
            <a:extLst>
              <a:ext uri="{FF2B5EF4-FFF2-40B4-BE49-F238E27FC236}">
                <a16:creationId xmlns:a16="http://schemas.microsoft.com/office/drawing/2014/main" id="{BC0300FC-E024-41BB-AFC6-FC2C4AA902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4271" y="5004968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" name="TextBox 11">
            <a:extLst>
              <a:ext uri="{FF2B5EF4-FFF2-40B4-BE49-F238E27FC236}">
                <a16:creationId xmlns:a16="http://schemas.microsoft.com/office/drawing/2014/main" id="{FD1D347C-607E-4FB7-8D90-08EFA4B926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71511" y="5766968"/>
            <a:ext cx="174752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AWS Secrets Manager</a:t>
            </a:r>
          </a:p>
        </p:txBody>
      </p: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8E27ECE7-C235-47B5-9556-2FC9683FBDB1}"/>
              </a:ext>
            </a:extLst>
          </p:cNvPr>
          <p:cNvCxnSpPr>
            <a:cxnSpLocks/>
            <a:stCxn id="42" idx="3"/>
            <a:endCxn id="62" idx="1"/>
          </p:cNvCxnSpPr>
          <p:nvPr/>
        </p:nvCxnSpPr>
        <p:spPr>
          <a:xfrm>
            <a:off x="7139621" y="1835188"/>
            <a:ext cx="4772521" cy="0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29">
            <a:extLst>
              <a:ext uri="{FF2B5EF4-FFF2-40B4-BE49-F238E27FC236}">
                <a16:creationId xmlns:a16="http://schemas.microsoft.com/office/drawing/2014/main" id="{A9F08960-A8C7-4B4B-8E61-ECFC757B1F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0387" y="7680386"/>
            <a:ext cx="132126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Workload VPCs</a:t>
            </a:r>
          </a:p>
        </p:txBody>
      </p: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C77F8D2F-3BCA-4351-9177-3468D40430FB}"/>
              </a:ext>
            </a:extLst>
          </p:cNvPr>
          <p:cNvCxnSpPr>
            <a:cxnSpLocks/>
            <a:stCxn id="30" idx="2"/>
            <a:endCxn id="76" idx="0"/>
          </p:cNvCxnSpPr>
          <p:nvPr/>
        </p:nvCxnSpPr>
        <p:spPr bwMode="auto">
          <a:xfrm>
            <a:off x="6911021" y="7281380"/>
            <a:ext cx="0" cy="399006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02071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E8EB2FD9-7C85-4D46-8F92-C3CBD865EC49}"/>
              </a:ext>
            </a:extLst>
          </p:cNvPr>
          <p:cNvSpPr/>
          <p:nvPr/>
        </p:nvSpPr>
        <p:spPr>
          <a:xfrm>
            <a:off x="4407728" y="3076276"/>
            <a:ext cx="1765300" cy="1207008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48056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52CFA7B-3ACC-4FF4-B3DC-A57A688A5424}"/>
              </a:ext>
            </a:extLst>
          </p:cNvPr>
          <p:cNvSpPr/>
          <p:nvPr/>
        </p:nvSpPr>
        <p:spPr bwMode="auto">
          <a:xfrm>
            <a:off x="3850058" y="2655637"/>
            <a:ext cx="6088828" cy="3080682"/>
          </a:xfrm>
          <a:prstGeom prst="rect">
            <a:avLst/>
          </a:prstGeom>
          <a:noFill/>
          <a:ln w="12700">
            <a:solidFill>
              <a:srgbClr val="1E8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n w="0"/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VPC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F0BD552-B546-4A09-87A6-20317F4282DE}"/>
              </a:ext>
            </a:extLst>
          </p:cNvPr>
          <p:cNvSpPr/>
          <p:nvPr/>
        </p:nvSpPr>
        <p:spPr bwMode="auto">
          <a:xfrm>
            <a:off x="3459394" y="1176869"/>
            <a:ext cx="8222776" cy="685705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AWS Cloud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0FEFD79-BD1C-4FE6-8D87-98B55A0B343E}"/>
              </a:ext>
            </a:extLst>
          </p:cNvPr>
          <p:cNvSpPr/>
          <p:nvPr/>
        </p:nvSpPr>
        <p:spPr bwMode="auto">
          <a:xfrm>
            <a:off x="4243229" y="2273049"/>
            <a:ext cx="2095500" cy="3618434"/>
          </a:xfrm>
          <a:prstGeom prst="rect">
            <a:avLst/>
          </a:prstGeom>
          <a:noFill/>
          <a:ln w="12700">
            <a:solidFill>
              <a:srgbClr val="5B9CD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583A645-56EB-470C-AC96-FC13A111477C}"/>
              </a:ext>
            </a:extLst>
          </p:cNvPr>
          <p:cNvSpPr/>
          <p:nvPr/>
        </p:nvSpPr>
        <p:spPr bwMode="auto">
          <a:xfrm>
            <a:off x="7485133" y="2273049"/>
            <a:ext cx="2095500" cy="3618434"/>
          </a:xfrm>
          <a:prstGeom prst="rect">
            <a:avLst/>
          </a:prstGeom>
          <a:noFill/>
          <a:ln w="12700">
            <a:solidFill>
              <a:srgbClr val="5B9CD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2</a:t>
            </a:r>
          </a:p>
        </p:txBody>
      </p:sp>
      <p:pic>
        <p:nvPicPr>
          <p:cNvPr id="17" name="Graphic 17">
            <a:extLst>
              <a:ext uri="{FF2B5EF4-FFF2-40B4-BE49-F238E27FC236}">
                <a16:creationId xmlns:a16="http://schemas.microsoft.com/office/drawing/2014/main" id="{37B2E76A-5113-4139-975B-173E45F407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1778" y="3445026"/>
            <a:ext cx="46990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Box 18">
            <a:extLst>
              <a:ext uri="{FF2B5EF4-FFF2-40B4-BE49-F238E27FC236}">
                <a16:creationId xmlns:a16="http://schemas.microsoft.com/office/drawing/2014/main" id="{D8662EFD-6A65-40F2-88B1-A1F026ECCF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152" y="3886293"/>
            <a:ext cx="176715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solidFill>
                  <a:srgbClr val="232F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Meraki </a:t>
            </a:r>
            <a:r>
              <a:rPr lang="en-US" altLang="en-US" sz="1200" dirty="0" err="1">
                <a:solidFill>
                  <a:srgbClr val="232F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vMX</a:t>
            </a:r>
            <a:endParaRPr lang="en-US" altLang="en-US" sz="1200" dirty="0">
              <a:solidFill>
                <a:srgbClr val="232F3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1" name="Graphic 20">
            <a:extLst>
              <a:ext uri="{FF2B5EF4-FFF2-40B4-BE49-F238E27FC236}">
                <a16:creationId xmlns:a16="http://schemas.microsoft.com/office/drawing/2014/main" id="{E9F07DC4-1373-4448-AA2F-E7FE5CA6B9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851645" y="2652941"/>
            <a:ext cx="381000" cy="381000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BB8B86A5-2133-4E11-B6EF-502212FB2390}"/>
              </a:ext>
            </a:extLst>
          </p:cNvPr>
          <p:cNvSpPr/>
          <p:nvPr/>
        </p:nvSpPr>
        <p:spPr>
          <a:xfrm>
            <a:off x="4406802" y="4374072"/>
            <a:ext cx="1765300" cy="1207631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pic>
        <p:nvPicPr>
          <p:cNvPr id="24" name="Graphic 23">
            <a:extLst>
              <a:ext uri="{FF2B5EF4-FFF2-40B4-BE49-F238E27FC236}">
                <a16:creationId xmlns:a16="http://schemas.microsoft.com/office/drawing/2014/main" id="{CABA49DC-3064-40AF-93AA-24C6411770D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407437" y="3077864"/>
            <a:ext cx="381000" cy="381000"/>
          </a:xfrm>
          <a:prstGeom prst="rect">
            <a:avLst/>
          </a:prstGeom>
        </p:spPr>
      </p:pic>
      <p:pic>
        <p:nvPicPr>
          <p:cNvPr id="25" name="Graphic 24">
            <a:extLst>
              <a:ext uri="{FF2B5EF4-FFF2-40B4-BE49-F238E27FC236}">
                <a16:creationId xmlns:a16="http://schemas.microsoft.com/office/drawing/2014/main" id="{8051E808-5C9C-46B5-B594-BEA6B03C20B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411564" y="4375661"/>
            <a:ext cx="381000" cy="381000"/>
          </a:xfrm>
          <a:prstGeom prst="rect">
            <a:avLst/>
          </a:prstGeom>
        </p:spPr>
      </p:pic>
      <p:pic>
        <p:nvPicPr>
          <p:cNvPr id="26" name="Graphic 25">
            <a:extLst>
              <a:ext uri="{FF2B5EF4-FFF2-40B4-BE49-F238E27FC236}">
                <a16:creationId xmlns:a16="http://schemas.microsoft.com/office/drawing/2014/main" id="{969E854B-D210-4534-B639-27D18931099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>
            <a:off x="3459394" y="1176870"/>
            <a:ext cx="381000" cy="381000"/>
          </a:xfrm>
          <a:prstGeom prst="rect">
            <a:avLst/>
          </a:prstGeom>
        </p:spPr>
      </p:pic>
      <p:sp>
        <p:nvSpPr>
          <p:cNvPr id="27" name="TextBox 18">
            <a:extLst>
              <a:ext uri="{FF2B5EF4-FFF2-40B4-BE49-F238E27FC236}">
                <a16:creationId xmlns:a16="http://schemas.microsoft.com/office/drawing/2014/main" id="{0E959A70-C7D5-4DE5-AA19-E799F28E9D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2866" y="5125416"/>
            <a:ext cx="134285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Elastic network interface</a:t>
            </a:r>
          </a:p>
        </p:txBody>
      </p:sp>
      <p:pic>
        <p:nvPicPr>
          <p:cNvPr id="28" name="Graphic 37">
            <a:extLst>
              <a:ext uri="{FF2B5EF4-FFF2-40B4-BE49-F238E27FC236}">
                <a16:creationId xmlns:a16="http://schemas.microsoft.com/office/drawing/2014/main" id="{192A3FBE-45E5-4686-83A0-A5FED5B7EB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4502" y="469203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" name="TextBox 26">
            <a:extLst>
              <a:ext uri="{FF2B5EF4-FFF2-40B4-BE49-F238E27FC236}">
                <a16:creationId xmlns:a16="http://schemas.microsoft.com/office/drawing/2014/main" id="{57D351A6-6145-4DAF-88A2-DC279A2EA8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76021" y="3898401"/>
            <a:ext cx="1270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VPC public route table</a:t>
            </a:r>
          </a:p>
        </p:txBody>
      </p:sp>
      <p:pic>
        <p:nvPicPr>
          <p:cNvPr id="32" name="Graphic 31">
            <a:extLst>
              <a:ext uri="{FF2B5EF4-FFF2-40B4-BE49-F238E27FC236}">
                <a16:creationId xmlns:a16="http://schemas.microsoft.com/office/drawing/2014/main" id="{D83CADA8-C99A-45AD-B9B5-49841DAED1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rcRect/>
          <a:stretch/>
        </p:blipFill>
        <p:spPr bwMode="auto">
          <a:xfrm>
            <a:off x="6682421" y="3451376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Rectangle 32">
            <a:extLst>
              <a:ext uri="{FF2B5EF4-FFF2-40B4-BE49-F238E27FC236}">
                <a16:creationId xmlns:a16="http://schemas.microsoft.com/office/drawing/2014/main" id="{95968732-B633-4592-B8CF-57F25F9A1AF3}"/>
              </a:ext>
            </a:extLst>
          </p:cNvPr>
          <p:cNvSpPr/>
          <p:nvPr/>
        </p:nvSpPr>
        <p:spPr>
          <a:xfrm>
            <a:off x="7673407" y="3076276"/>
            <a:ext cx="1765300" cy="1207008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48056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pic>
        <p:nvPicPr>
          <p:cNvPr id="34" name="Graphic 17">
            <a:extLst>
              <a:ext uri="{FF2B5EF4-FFF2-40B4-BE49-F238E27FC236}">
                <a16:creationId xmlns:a16="http://schemas.microsoft.com/office/drawing/2014/main" id="{855E1178-C8FF-41D4-8B4A-F339CEBC38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1107" y="3445026"/>
            <a:ext cx="46990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TextBox 18">
            <a:extLst>
              <a:ext uri="{FF2B5EF4-FFF2-40B4-BE49-F238E27FC236}">
                <a16:creationId xmlns:a16="http://schemas.microsoft.com/office/drawing/2014/main" id="{5B6B48CA-61FE-42A2-8613-884B1EC550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72481" y="3886293"/>
            <a:ext cx="176715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solidFill>
                  <a:srgbClr val="232F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Meraki </a:t>
            </a:r>
            <a:r>
              <a:rPr lang="en-US" altLang="en-US" sz="1200" dirty="0" err="1">
                <a:solidFill>
                  <a:srgbClr val="232F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vMX</a:t>
            </a:r>
            <a:endParaRPr lang="en-US" altLang="en-US" sz="1200" dirty="0">
              <a:solidFill>
                <a:srgbClr val="232F3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227CD19E-0861-4F98-93A8-29E2587A4C20}"/>
              </a:ext>
            </a:extLst>
          </p:cNvPr>
          <p:cNvSpPr/>
          <p:nvPr/>
        </p:nvSpPr>
        <p:spPr>
          <a:xfrm>
            <a:off x="7672481" y="4374072"/>
            <a:ext cx="1765300" cy="1207631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pic>
        <p:nvPicPr>
          <p:cNvPr id="37" name="Graphic 36">
            <a:extLst>
              <a:ext uri="{FF2B5EF4-FFF2-40B4-BE49-F238E27FC236}">
                <a16:creationId xmlns:a16="http://schemas.microsoft.com/office/drawing/2014/main" id="{B9E490E9-09C0-41D7-A119-B43CC21A849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673116" y="3077864"/>
            <a:ext cx="381000" cy="381000"/>
          </a:xfrm>
          <a:prstGeom prst="rect">
            <a:avLst/>
          </a:prstGeom>
        </p:spPr>
      </p:pic>
      <p:pic>
        <p:nvPicPr>
          <p:cNvPr id="38" name="Graphic 37">
            <a:extLst>
              <a:ext uri="{FF2B5EF4-FFF2-40B4-BE49-F238E27FC236}">
                <a16:creationId xmlns:a16="http://schemas.microsoft.com/office/drawing/2014/main" id="{CC604FE6-C1CB-437C-841D-2FAA2FCC4BD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7677243" y="4375661"/>
            <a:ext cx="381000" cy="381000"/>
          </a:xfrm>
          <a:prstGeom prst="rect">
            <a:avLst/>
          </a:prstGeom>
        </p:spPr>
      </p:pic>
      <p:sp>
        <p:nvSpPr>
          <p:cNvPr id="39" name="TextBox 18">
            <a:extLst>
              <a:ext uri="{FF2B5EF4-FFF2-40B4-BE49-F238E27FC236}">
                <a16:creationId xmlns:a16="http://schemas.microsoft.com/office/drawing/2014/main" id="{65F3C3CB-1C20-4BC3-B556-2E963737B9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84631" y="5125416"/>
            <a:ext cx="134285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Elastic network interface</a:t>
            </a:r>
          </a:p>
        </p:txBody>
      </p:sp>
      <p:pic>
        <p:nvPicPr>
          <p:cNvPr id="40" name="Graphic 37">
            <a:extLst>
              <a:ext uri="{FF2B5EF4-FFF2-40B4-BE49-F238E27FC236}">
                <a16:creationId xmlns:a16="http://schemas.microsoft.com/office/drawing/2014/main" id="{4EB5B8E1-541A-444C-A265-F8788E88CB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7457" y="469203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" name="TextBox 12">
            <a:extLst>
              <a:ext uri="{FF2B5EF4-FFF2-40B4-BE49-F238E27FC236}">
                <a16:creationId xmlns:a16="http://schemas.microsoft.com/office/drawing/2014/main" id="{D464C267-839E-402F-B5A8-7A6BA40682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3371" y="2024467"/>
            <a:ext cx="13153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Internet gateway</a:t>
            </a:r>
          </a:p>
        </p:txBody>
      </p:sp>
      <p:pic>
        <p:nvPicPr>
          <p:cNvPr id="42" name="Graphic 10">
            <a:extLst>
              <a:ext uri="{FF2B5EF4-FFF2-40B4-BE49-F238E27FC236}">
                <a16:creationId xmlns:a16="http://schemas.microsoft.com/office/drawing/2014/main" id="{6E6085C9-5CC4-45BD-9381-EEBBDAF85C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2421" y="1606588"/>
            <a:ext cx="4572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</p:pic>
      <p:pic>
        <p:nvPicPr>
          <p:cNvPr id="51" name="Graphic 12">
            <a:extLst>
              <a:ext uri="{FF2B5EF4-FFF2-40B4-BE49-F238E27FC236}">
                <a16:creationId xmlns:a16="http://schemas.microsoft.com/office/drawing/2014/main" id="{82714634-F71D-40B2-9080-9E6AF2D28A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9250" y="1600238"/>
            <a:ext cx="46990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" name="TextBox 29">
            <a:extLst>
              <a:ext uri="{FF2B5EF4-FFF2-40B4-BE49-F238E27FC236}">
                <a16:creationId xmlns:a16="http://schemas.microsoft.com/office/drawing/2014/main" id="{AC457521-E702-4040-832F-22B48BB7B8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8500" y="2024467"/>
            <a:ext cx="10731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Meraki     Auto VPN</a:t>
            </a:r>
          </a:p>
        </p:txBody>
      </p:sp>
      <p:pic>
        <p:nvPicPr>
          <p:cNvPr id="53" name="Graphic 17">
            <a:extLst>
              <a:ext uri="{FF2B5EF4-FFF2-40B4-BE49-F238E27FC236}">
                <a16:creationId xmlns:a16="http://schemas.microsoft.com/office/drawing/2014/main" id="{2D6C8902-9CFB-4F10-87DA-88658E19AA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3038" y="1600238"/>
            <a:ext cx="46990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" name="TextBox 34">
            <a:extLst>
              <a:ext uri="{FF2B5EF4-FFF2-40B4-BE49-F238E27FC236}">
                <a16:creationId xmlns:a16="http://schemas.microsoft.com/office/drawing/2014/main" id="{6A727485-C0C4-4AE5-963B-9B2726E35D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81413" y="2024467"/>
            <a:ext cx="10731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Branch offices</a:t>
            </a:r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CC6442DF-9E73-4F8D-A54F-BA37FD96EB5F}"/>
              </a:ext>
            </a:extLst>
          </p:cNvPr>
          <p:cNvCxnSpPr>
            <a:cxnSpLocks/>
            <a:stCxn id="42" idx="1"/>
            <a:endCxn id="51" idx="3"/>
          </p:cNvCxnSpPr>
          <p:nvPr/>
        </p:nvCxnSpPr>
        <p:spPr>
          <a:xfrm flipH="1">
            <a:off x="3259150" y="1835188"/>
            <a:ext cx="3423271" cy="0"/>
          </a:xfrm>
          <a:prstGeom prst="straightConnector1">
            <a:avLst/>
          </a:prstGeom>
          <a:ln w="12700">
            <a:solidFill>
              <a:schemeClr val="tx2"/>
            </a:solidFill>
            <a:headEnd type="arrow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E853EF5F-C9C0-4F47-9F56-166C5A1A637E}"/>
              </a:ext>
            </a:extLst>
          </p:cNvPr>
          <p:cNvCxnSpPr>
            <a:cxnSpLocks/>
            <a:stCxn id="53" idx="3"/>
            <a:endCxn id="51" idx="1"/>
          </p:cNvCxnSpPr>
          <p:nvPr/>
        </p:nvCxnSpPr>
        <p:spPr>
          <a:xfrm>
            <a:off x="2252938" y="1835188"/>
            <a:ext cx="536312" cy="0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Graphic 12">
            <a:extLst>
              <a:ext uri="{FF2B5EF4-FFF2-40B4-BE49-F238E27FC236}">
                <a16:creationId xmlns:a16="http://schemas.microsoft.com/office/drawing/2014/main" id="{5033A691-2E84-4398-AC33-EFEAE79221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12142" y="1600238"/>
            <a:ext cx="46990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3" name="TextBox 29">
            <a:extLst>
              <a:ext uri="{FF2B5EF4-FFF2-40B4-BE49-F238E27FC236}">
                <a16:creationId xmlns:a16="http://schemas.microsoft.com/office/drawing/2014/main" id="{405A66AD-575C-444F-90E6-B80EB6766D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10517" y="2024467"/>
            <a:ext cx="10731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Meraki dashboard</a:t>
            </a:r>
          </a:p>
        </p:txBody>
      </p:sp>
      <p:pic>
        <p:nvPicPr>
          <p:cNvPr id="29" name="Graphic 7">
            <a:extLst>
              <a:ext uri="{FF2B5EF4-FFF2-40B4-BE49-F238E27FC236}">
                <a16:creationId xmlns:a16="http://schemas.microsoft.com/office/drawing/2014/main" id="{FA36765F-5CCD-4B68-A868-C72C5D7B71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8121" y="6317868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TextBox 9">
            <a:extLst>
              <a:ext uri="{FF2B5EF4-FFF2-40B4-BE49-F238E27FC236}">
                <a16:creationId xmlns:a16="http://schemas.microsoft.com/office/drawing/2014/main" id="{CE85C5B2-97E7-4656-82D7-DBF37A5D75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61823" y="7004381"/>
            <a:ext cx="169839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AWS Transit Gateway</a:t>
            </a:r>
          </a:p>
        </p:txBody>
      </p:sp>
      <p:sp>
        <p:nvSpPr>
          <p:cNvPr id="49" name="TextBox 26">
            <a:extLst>
              <a:ext uri="{FF2B5EF4-FFF2-40B4-BE49-F238E27FC236}">
                <a16:creationId xmlns:a16="http://schemas.microsoft.com/office/drawing/2014/main" id="{F70419FA-8338-48D3-B5BB-38775FA396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99380" y="7003668"/>
            <a:ext cx="13133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Transit gateway route table</a:t>
            </a:r>
          </a:p>
        </p:txBody>
      </p:sp>
      <p:sp>
        <p:nvSpPr>
          <p:cNvPr id="57" name="Freeform 26">
            <a:extLst>
              <a:ext uri="{FF2B5EF4-FFF2-40B4-BE49-F238E27FC236}">
                <a16:creationId xmlns:a16="http://schemas.microsoft.com/office/drawing/2014/main" id="{82D93875-D925-44AB-9CE3-C7F0F67F5C61}"/>
              </a:ext>
            </a:extLst>
          </p:cNvPr>
          <p:cNvSpPr/>
          <p:nvPr/>
        </p:nvSpPr>
        <p:spPr bwMode="auto">
          <a:xfrm rot="5400000" flipV="1">
            <a:off x="6640864" y="4140128"/>
            <a:ext cx="533545" cy="3266439"/>
          </a:xfrm>
          <a:custGeom>
            <a:avLst/>
            <a:gdLst>
              <a:gd name="connsiteX0" fmla="*/ 0 w 622300"/>
              <a:gd name="connsiteY0" fmla="*/ 0 h 1574800"/>
              <a:gd name="connsiteX1" fmla="*/ 622300 w 622300"/>
              <a:gd name="connsiteY1" fmla="*/ 0 h 1574800"/>
              <a:gd name="connsiteX2" fmla="*/ 622300 w 622300"/>
              <a:gd name="connsiteY2" fmla="*/ 1574800 h 1574800"/>
              <a:gd name="connsiteX3" fmla="*/ 482600 w 622300"/>
              <a:gd name="connsiteY3" fmla="*/ 1574800 h 1574800"/>
              <a:gd name="connsiteX4" fmla="*/ 0 w 622300"/>
              <a:gd name="connsiteY4" fmla="*/ 1574800 h 157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2300" h="1574800">
                <a:moveTo>
                  <a:pt x="0" y="0"/>
                </a:moveTo>
                <a:lnTo>
                  <a:pt x="622300" y="0"/>
                </a:lnTo>
                <a:lnTo>
                  <a:pt x="622300" y="1574800"/>
                </a:lnTo>
                <a:lnTo>
                  <a:pt x="482600" y="1574800"/>
                </a:lnTo>
                <a:lnTo>
                  <a:pt x="0" y="1574800"/>
                </a:lnTo>
              </a:path>
            </a:pathLst>
          </a:custGeom>
          <a:noFill/>
          <a:ln w="12700">
            <a:solidFill>
              <a:schemeClr val="tx2"/>
            </a:solidFill>
            <a:headEnd type="none" w="med" len="sm"/>
            <a:tailEnd type="none" w="med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8E0C84C3-9037-4A77-81C5-26A5DE8753F6}"/>
              </a:ext>
            </a:extLst>
          </p:cNvPr>
          <p:cNvCxnSpPr>
            <a:cxnSpLocks/>
            <a:endCxn id="29" idx="0"/>
          </p:cNvCxnSpPr>
          <p:nvPr/>
        </p:nvCxnSpPr>
        <p:spPr bwMode="auto">
          <a:xfrm>
            <a:off x="6907838" y="6040120"/>
            <a:ext cx="3183" cy="277748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6" name="Graphic 17">
            <a:extLst>
              <a:ext uri="{FF2B5EF4-FFF2-40B4-BE49-F238E27FC236}">
                <a16:creationId xmlns:a16="http://schemas.microsoft.com/office/drawing/2014/main" id="{B6FFB532-19BF-4FC3-AD23-A68B16D3EB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5269" y="2654349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0" name="TextBox 9">
            <a:extLst>
              <a:ext uri="{FF2B5EF4-FFF2-40B4-BE49-F238E27FC236}">
                <a16:creationId xmlns:a16="http://schemas.microsoft.com/office/drawing/2014/main" id="{B87BBFC3-B074-49F1-83EE-E5C8BABAE3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19370" y="3416349"/>
            <a:ext cx="167379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CloudWatch</a:t>
            </a:r>
          </a:p>
        </p:txBody>
      </p:sp>
      <p:pic>
        <p:nvPicPr>
          <p:cNvPr id="61" name="Graphic 10">
            <a:extLst>
              <a:ext uri="{FF2B5EF4-FFF2-40B4-BE49-F238E27FC236}">
                <a16:creationId xmlns:a16="http://schemas.microsoft.com/office/drawing/2014/main" id="{233F75A2-0117-4AB3-8AE0-F34E4E2763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5269" y="3843959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5" name="TextBox 20">
            <a:extLst>
              <a:ext uri="{FF2B5EF4-FFF2-40B4-BE49-F238E27FC236}">
                <a16:creationId xmlns:a16="http://schemas.microsoft.com/office/drawing/2014/main" id="{DBC21121-9A55-4931-B33C-EAA0117109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57515" y="4605165"/>
            <a:ext cx="119750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AWS Lambda</a:t>
            </a:r>
          </a:p>
        </p:txBody>
      </p:sp>
      <p:pic>
        <p:nvPicPr>
          <p:cNvPr id="66" name="Graphic 17">
            <a:extLst>
              <a:ext uri="{FF2B5EF4-FFF2-40B4-BE49-F238E27FC236}">
                <a16:creationId xmlns:a16="http://schemas.microsoft.com/office/drawing/2014/main" id="{BC0300FC-E024-41BB-AFC6-FC2C4AA902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5269" y="5020019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" name="TextBox 11">
            <a:extLst>
              <a:ext uri="{FF2B5EF4-FFF2-40B4-BE49-F238E27FC236}">
                <a16:creationId xmlns:a16="http://schemas.microsoft.com/office/drawing/2014/main" id="{FD1D347C-607E-4FB7-8D90-08EFA4B926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82509" y="5782019"/>
            <a:ext cx="174752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AWS Secrets Manager</a:t>
            </a:r>
          </a:p>
        </p:txBody>
      </p: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8E27ECE7-C235-47B5-9556-2FC9683FBDB1}"/>
              </a:ext>
            </a:extLst>
          </p:cNvPr>
          <p:cNvCxnSpPr>
            <a:cxnSpLocks/>
            <a:stCxn id="42" idx="3"/>
            <a:endCxn id="62" idx="1"/>
          </p:cNvCxnSpPr>
          <p:nvPr/>
        </p:nvCxnSpPr>
        <p:spPr>
          <a:xfrm>
            <a:off x="7139621" y="1835188"/>
            <a:ext cx="4772521" cy="0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29">
            <a:extLst>
              <a:ext uri="{FF2B5EF4-FFF2-40B4-BE49-F238E27FC236}">
                <a16:creationId xmlns:a16="http://schemas.microsoft.com/office/drawing/2014/main" id="{A9F08960-A8C7-4B4B-8E61-ECFC757B1F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0387" y="7680386"/>
            <a:ext cx="132126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Workload VPCs</a:t>
            </a:r>
          </a:p>
        </p:txBody>
      </p: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C77F8D2F-3BCA-4351-9177-3468D40430FB}"/>
              </a:ext>
            </a:extLst>
          </p:cNvPr>
          <p:cNvCxnSpPr>
            <a:cxnSpLocks/>
            <a:stCxn id="30" idx="2"/>
            <a:endCxn id="76" idx="0"/>
          </p:cNvCxnSpPr>
          <p:nvPr/>
        </p:nvCxnSpPr>
        <p:spPr bwMode="auto">
          <a:xfrm>
            <a:off x="6911021" y="7281380"/>
            <a:ext cx="0" cy="399006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9" name="Graphic 68">
            <a:extLst>
              <a:ext uri="{FF2B5EF4-FFF2-40B4-BE49-F238E27FC236}">
                <a16:creationId xmlns:a16="http://schemas.microsoft.com/office/drawing/2014/main" id="{56487474-18B0-4235-A9A9-164C947F87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rcRect/>
          <a:stretch/>
        </p:blipFill>
        <p:spPr bwMode="auto">
          <a:xfrm>
            <a:off x="8327457" y="6432168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066BEFA2-30E2-4257-B2BE-4A577759DD07}"/>
              </a:ext>
            </a:extLst>
          </p:cNvPr>
          <p:cNvCxnSpPr>
            <a:cxnSpLocks/>
            <a:stCxn id="32" idx="0"/>
            <a:endCxn id="41" idx="2"/>
          </p:cNvCxnSpPr>
          <p:nvPr/>
        </p:nvCxnSpPr>
        <p:spPr>
          <a:xfrm flipV="1">
            <a:off x="6911021" y="2301466"/>
            <a:ext cx="0" cy="1149910"/>
          </a:xfrm>
          <a:prstGeom prst="straightConnector1">
            <a:avLst/>
          </a:prstGeom>
          <a:ln w="12700">
            <a:solidFill>
              <a:schemeClr val="tx2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AD76817D-FC16-4607-9D67-707ECE82862B}"/>
              </a:ext>
            </a:extLst>
          </p:cNvPr>
          <p:cNvCxnSpPr>
            <a:cxnSpLocks/>
            <a:endCxn id="32" idx="1"/>
          </p:cNvCxnSpPr>
          <p:nvPr/>
        </p:nvCxnSpPr>
        <p:spPr>
          <a:xfrm flipV="1">
            <a:off x="5531678" y="3679976"/>
            <a:ext cx="1150743" cy="2483"/>
          </a:xfrm>
          <a:prstGeom prst="straightConnector1">
            <a:avLst/>
          </a:prstGeom>
          <a:ln w="12700">
            <a:solidFill>
              <a:schemeClr val="tx2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4EDE7D7D-B542-42ED-B649-918A67841FBB}"/>
              </a:ext>
            </a:extLst>
          </p:cNvPr>
          <p:cNvCxnSpPr>
            <a:cxnSpLocks/>
            <a:stCxn id="32" idx="3"/>
          </p:cNvCxnSpPr>
          <p:nvPr/>
        </p:nvCxnSpPr>
        <p:spPr>
          <a:xfrm>
            <a:off x="7139621" y="3679976"/>
            <a:ext cx="1181486" cy="2483"/>
          </a:xfrm>
          <a:prstGeom prst="straightConnector1">
            <a:avLst/>
          </a:prstGeom>
          <a:ln w="12700">
            <a:solidFill>
              <a:schemeClr val="tx2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B06E72A9-7F87-4F29-ACC7-849CE5AB72C3}"/>
              </a:ext>
            </a:extLst>
          </p:cNvPr>
          <p:cNvCxnSpPr>
            <a:cxnSpLocks/>
            <a:stCxn id="29" idx="3"/>
            <a:endCxn id="69" idx="1"/>
          </p:cNvCxnSpPr>
          <p:nvPr/>
        </p:nvCxnSpPr>
        <p:spPr>
          <a:xfrm>
            <a:off x="7253921" y="6660768"/>
            <a:ext cx="1073536" cy="0"/>
          </a:xfrm>
          <a:prstGeom prst="straightConnector1">
            <a:avLst/>
          </a:prstGeom>
          <a:ln w="12700">
            <a:solidFill>
              <a:schemeClr val="tx2"/>
            </a:solidFill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44065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554</TotalTime>
  <Words>111</Words>
  <Application>Microsoft Office PowerPoint</Application>
  <PresentationFormat>Custom</PresentationFormat>
  <Paragraphs>46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Amazon Ember</vt:lpstr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Censullo, Christopher</dc:creator>
  <cp:lastModifiedBy>Censullo, Christopher</cp:lastModifiedBy>
  <cp:revision>43</cp:revision>
  <dcterms:created xsi:type="dcterms:W3CDTF">2021-11-03T15:16:07Z</dcterms:created>
  <dcterms:modified xsi:type="dcterms:W3CDTF">2021-11-16T21:55:34Z</dcterms:modified>
</cp:coreProperties>
</file>