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256" r:id="rId2"/>
    <p:sldId id="965" r:id="rId3"/>
  </p:sldIdLst>
  <p:sldSz cx="14630400" cy="9144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735" autoAdjust="0"/>
    <p:restoredTop sz="94660"/>
  </p:normalViewPr>
  <p:slideViewPr>
    <p:cSldViewPr snapToGrid="0">
      <p:cViewPr>
        <p:scale>
          <a:sx n="100" d="100"/>
          <a:sy n="100" d="100"/>
        </p:scale>
        <p:origin x="816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A34C11-118A-41F6-ACDF-1C316BBC67BE}" type="datetimeFigureOut">
              <a:rPr lang="en-US" smtClean="0"/>
              <a:t>10/11/2021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60438" y="1143000"/>
            <a:ext cx="49371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905439-381B-40BB-A5B5-C1FBD9E026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20304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9C3F2ED-74C5-7D4F-8560-0CC253E9A436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0464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28800" y="1496484"/>
            <a:ext cx="10972800" cy="3183467"/>
          </a:xfrm>
        </p:spPr>
        <p:txBody>
          <a:bodyPr anchor="b"/>
          <a:lstStyle>
            <a:lvl1pPr algn="ctr"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4802717"/>
            <a:ext cx="10972800" cy="2207683"/>
          </a:xfrm>
        </p:spPr>
        <p:txBody>
          <a:bodyPr/>
          <a:lstStyle>
            <a:lvl1pPr marL="0" indent="0" algn="ctr">
              <a:buNone/>
              <a:defRPr sz="2880"/>
            </a:lvl1pPr>
            <a:lvl2pPr marL="548640" indent="0" algn="ctr">
              <a:buNone/>
              <a:defRPr sz="2400"/>
            </a:lvl2pPr>
            <a:lvl3pPr marL="1097280" indent="0" algn="ctr">
              <a:buNone/>
              <a:defRPr sz="2160"/>
            </a:lvl3pPr>
            <a:lvl4pPr marL="1645920" indent="0" algn="ctr">
              <a:buNone/>
              <a:defRPr sz="1920"/>
            </a:lvl4pPr>
            <a:lvl5pPr marL="2194560" indent="0" algn="ctr">
              <a:buNone/>
              <a:defRPr sz="1920"/>
            </a:lvl5pPr>
            <a:lvl6pPr marL="2743200" indent="0" algn="ctr">
              <a:buNone/>
              <a:defRPr sz="1920"/>
            </a:lvl6pPr>
            <a:lvl7pPr marL="3291840" indent="0" algn="ctr">
              <a:buNone/>
              <a:defRPr sz="1920"/>
            </a:lvl7pPr>
            <a:lvl8pPr marL="3840480" indent="0" algn="ctr">
              <a:buNone/>
              <a:defRPr sz="1920"/>
            </a:lvl8pPr>
            <a:lvl9pPr marL="4389120" indent="0" algn="ctr">
              <a:buNone/>
              <a:defRPr sz="192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517DF-03A4-4610-AACB-C624736A98E5}" type="datetimeFigureOut">
              <a:rPr lang="en-US" smtClean="0"/>
              <a:t>10/11/2021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B2F48-51FA-45B4-8457-B1F6A5118D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10356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517DF-03A4-4610-AACB-C624736A98E5}" type="datetimeFigureOut">
              <a:rPr lang="en-US" smtClean="0"/>
              <a:t>10/11/2021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B2F48-51FA-45B4-8457-B1F6A5118D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48002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469880" y="486834"/>
            <a:ext cx="3154680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5840" y="486834"/>
            <a:ext cx="9281160" cy="774911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517DF-03A4-4610-AACB-C624736A98E5}" type="datetimeFigureOut">
              <a:rPr lang="en-US" smtClean="0"/>
              <a:t>10/11/2021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B2F48-51FA-45B4-8457-B1F6A5118D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393829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able of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64175B27-BD8B-014E-88D9-37AEBC1459F1}"/>
              </a:ext>
            </a:extLst>
          </p:cNvPr>
          <p:cNvSpPr/>
          <p:nvPr userDrawn="1"/>
        </p:nvSpPr>
        <p:spPr bwMode="auto">
          <a:xfrm>
            <a:off x="0" y="0"/>
            <a:ext cx="14630400" cy="1766549"/>
          </a:xfrm>
          <a:prstGeom prst="rect">
            <a:avLst/>
          </a:prstGeom>
          <a:solidFill>
            <a:srgbClr val="0B1920">
              <a:alpha val="92000"/>
            </a:srgb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51130" tIns="280904" rIns="351130" bIns="2809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 defTabSz="1790346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US" sz="4608" dirty="0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4630400" cy="1794368"/>
          </a:xfrm>
        </p:spPr>
        <p:txBody>
          <a:bodyPr anchor="ctr"/>
          <a:lstStyle>
            <a:lvl1pPr algn="ctr">
              <a:defRPr sz="4480" b="0">
                <a:solidFill>
                  <a:schemeClr val="bg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4947" y="1868261"/>
            <a:ext cx="13128486" cy="631809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solidFill>
                  <a:srgbClr val="414042"/>
                </a:solidFill>
              </a:defRPr>
            </a:lvl1pPr>
            <a:lvl2pPr marL="1188720" indent="-457200">
              <a:buFont typeface="Arial"/>
              <a:buChar char="•"/>
              <a:defRPr>
                <a:solidFill>
                  <a:srgbClr val="414042"/>
                </a:solidFill>
              </a:defRPr>
            </a:lvl2pPr>
            <a:lvl3pPr marL="1828800" indent="-365760">
              <a:buFont typeface="Arial"/>
              <a:buChar char="•"/>
              <a:defRPr>
                <a:solidFill>
                  <a:srgbClr val="414042"/>
                </a:solidFill>
              </a:defRPr>
            </a:lvl3pPr>
            <a:lvl4pPr>
              <a:defRPr>
                <a:solidFill>
                  <a:srgbClr val="414042"/>
                </a:solidFill>
              </a:defRPr>
            </a:lvl4pPr>
            <a:lvl5pPr>
              <a:defRPr>
                <a:solidFill>
                  <a:srgbClr val="41404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E19A490-BC34-444F-9E9D-8C0E1E39337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" y="0"/>
            <a:ext cx="8466667" cy="17665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1311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517DF-03A4-4610-AACB-C624736A98E5}" type="datetimeFigureOut">
              <a:rPr lang="en-US" smtClean="0"/>
              <a:t>10/11/2021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B2F48-51FA-45B4-8457-B1F6A5118D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07659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8220" y="2279652"/>
            <a:ext cx="12618720" cy="3803649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98220" y="6119285"/>
            <a:ext cx="12618720" cy="2000249"/>
          </a:xfrm>
        </p:spPr>
        <p:txBody>
          <a:bodyPr/>
          <a:lstStyle>
            <a:lvl1pPr marL="0" indent="0">
              <a:buNone/>
              <a:defRPr sz="2880">
                <a:solidFill>
                  <a:schemeClr val="tx1">
                    <a:tint val="75000"/>
                  </a:schemeClr>
                </a:solidFill>
              </a:defRPr>
            </a:lvl1pPr>
            <a:lvl2pPr marL="54864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097280" indent="0">
              <a:buNone/>
              <a:defRPr sz="2160">
                <a:solidFill>
                  <a:schemeClr val="tx1">
                    <a:tint val="75000"/>
                  </a:schemeClr>
                </a:solidFill>
              </a:defRPr>
            </a:lvl3pPr>
            <a:lvl4pPr marL="1645920" indent="0">
              <a:buNone/>
              <a:defRPr sz="1920">
                <a:solidFill>
                  <a:schemeClr val="tx1">
                    <a:tint val="75000"/>
                  </a:schemeClr>
                </a:solidFill>
              </a:defRPr>
            </a:lvl4pPr>
            <a:lvl5pPr marL="2194560" indent="0">
              <a:buNone/>
              <a:defRPr sz="1920">
                <a:solidFill>
                  <a:schemeClr val="tx1">
                    <a:tint val="75000"/>
                  </a:schemeClr>
                </a:solidFill>
              </a:defRPr>
            </a:lvl5pPr>
            <a:lvl6pPr marL="2743200" indent="0">
              <a:buNone/>
              <a:defRPr sz="1920">
                <a:solidFill>
                  <a:schemeClr val="tx1">
                    <a:tint val="75000"/>
                  </a:schemeClr>
                </a:solidFill>
              </a:defRPr>
            </a:lvl6pPr>
            <a:lvl7pPr marL="3291840" indent="0">
              <a:buNone/>
              <a:defRPr sz="1920">
                <a:solidFill>
                  <a:schemeClr val="tx1">
                    <a:tint val="75000"/>
                  </a:schemeClr>
                </a:solidFill>
              </a:defRPr>
            </a:lvl7pPr>
            <a:lvl8pPr marL="3840480" indent="0">
              <a:buNone/>
              <a:defRPr sz="1920">
                <a:solidFill>
                  <a:schemeClr val="tx1">
                    <a:tint val="75000"/>
                  </a:schemeClr>
                </a:solidFill>
              </a:defRPr>
            </a:lvl8pPr>
            <a:lvl9pPr marL="4389120" indent="0">
              <a:buNone/>
              <a:defRPr sz="192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517DF-03A4-4610-AACB-C624736A98E5}" type="datetimeFigureOut">
              <a:rPr lang="en-US" smtClean="0"/>
              <a:t>10/11/2021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B2F48-51FA-45B4-8457-B1F6A5118D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99649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05840" y="2434167"/>
            <a:ext cx="6217920" cy="580178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406640" y="2434167"/>
            <a:ext cx="6217920" cy="580178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517DF-03A4-4610-AACB-C624736A98E5}" type="datetimeFigureOut">
              <a:rPr lang="en-US" smtClean="0"/>
              <a:t>10/11/2021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B2F48-51FA-45B4-8457-B1F6A5118D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25554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7746" y="486834"/>
            <a:ext cx="12618720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7746" y="2241551"/>
            <a:ext cx="6189344" cy="1098549"/>
          </a:xfrm>
        </p:spPr>
        <p:txBody>
          <a:bodyPr anchor="b"/>
          <a:lstStyle>
            <a:lvl1pPr marL="0" indent="0">
              <a:buNone/>
              <a:defRPr sz="2880" b="1"/>
            </a:lvl1pPr>
            <a:lvl2pPr marL="548640" indent="0">
              <a:buNone/>
              <a:defRPr sz="2400" b="1"/>
            </a:lvl2pPr>
            <a:lvl3pPr marL="1097280" indent="0">
              <a:buNone/>
              <a:defRPr sz="2160" b="1"/>
            </a:lvl3pPr>
            <a:lvl4pPr marL="1645920" indent="0">
              <a:buNone/>
              <a:defRPr sz="1920" b="1"/>
            </a:lvl4pPr>
            <a:lvl5pPr marL="2194560" indent="0">
              <a:buNone/>
              <a:defRPr sz="1920" b="1"/>
            </a:lvl5pPr>
            <a:lvl6pPr marL="2743200" indent="0">
              <a:buNone/>
              <a:defRPr sz="1920" b="1"/>
            </a:lvl6pPr>
            <a:lvl7pPr marL="3291840" indent="0">
              <a:buNone/>
              <a:defRPr sz="1920" b="1"/>
            </a:lvl7pPr>
            <a:lvl8pPr marL="3840480" indent="0">
              <a:buNone/>
              <a:defRPr sz="1920" b="1"/>
            </a:lvl8pPr>
            <a:lvl9pPr marL="4389120" indent="0">
              <a:buNone/>
              <a:defRPr sz="192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07746" y="3340100"/>
            <a:ext cx="6189344" cy="491278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406640" y="2241551"/>
            <a:ext cx="6219826" cy="1098549"/>
          </a:xfrm>
        </p:spPr>
        <p:txBody>
          <a:bodyPr anchor="b"/>
          <a:lstStyle>
            <a:lvl1pPr marL="0" indent="0">
              <a:buNone/>
              <a:defRPr sz="2880" b="1"/>
            </a:lvl1pPr>
            <a:lvl2pPr marL="548640" indent="0">
              <a:buNone/>
              <a:defRPr sz="2400" b="1"/>
            </a:lvl2pPr>
            <a:lvl3pPr marL="1097280" indent="0">
              <a:buNone/>
              <a:defRPr sz="2160" b="1"/>
            </a:lvl3pPr>
            <a:lvl4pPr marL="1645920" indent="0">
              <a:buNone/>
              <a:defRPr sz="1920" b="1"/>
            </a:lvl4pPr>
            <a:lvl5pPr marL="2194560" indent="0">
              <a:buNone/>
              <a:defRPr sz="1920" b="1"/>
            </a:lvl5pPr>
            <a:lvl6pPr marL="2743200" indent="0">
              <a:buNone/>
              <a:defRPr sz="1920" b="1"/>
            </a:lvl6pPr>
            <a:lvl7pPr marL="3291840" indent="0">
              <a:buNone/>
              <a:defRPr sz="1920" b="1"/>
            </a:lvl7pPr>
            <a:lvl8pPr marL="3840480" indent="0">
              <a:buNone/>
              <a:defRPr sz="1920" b="1"/>
            </a:lvl8pPr>
            <a:lvl9pPr marL="4389120" indent="0">
              <a:buNone/>
              <a:defRPr sz="192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406640" y="3340100"/>
            <a:ext cx="6219826" cy="491278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517DF-03A4-4610-AACB-C624736A98E5}" type="datetimeFigureOut">
              <a:rPr lang="en-US" smtClean="0"/>
              <a:t>10/11/2021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B2F48-51FA-45B4-8457-B1F6A5118D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3492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517DF-03A4-4610-AACB-C624736A98E5}" type="datetimeFigureOut">
              <a:rPr lang="en-US" smtClean="0"/>
              <a:t>10/11/2021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B2F48-51FA-45B4-8457-B1F6A5118D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0405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517DF-03A4-4610-AACB-C624736A98E5}" type="datetimeFigureOut">
              <a:rPr lang="en-US" smtClean="0"/>
              <a:t>10/11/2021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B2F48-51FA-45B4-8457-B1F6A5118D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31593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7746" y="609600"/>
            <a:ext cx="4718684" cy="2133600"/>
          </a:xfrm>
        </p:spPr>
        <p:txBody>
          <a:bodyPr anchor="b"/>
          <a:lstStyle>
            <a:lvl1pPr>
              <a:defRPr sz="384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19826" y="1316567"/>
            <a:ext cx="7406640" cy="6498167"/>
          </a:xfrm>
        </p:spPr>
        <p:txBody>
          <a:bodyPr/>
          <a:lstStyle>
            <a:lvl1pPr>
              <a:defRPr sz="3840"/>
            </a:lvl1pPr>
            <a:lvl2pPr>
              <a:defRPr sz="3360"/>
            </a:lvl2pPr>
            <a:lvl3pPr>
              <a:defRPr sz="288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7746" y="2743200"/>
            <a:ext cx="4718684" cy="5082117"/>
          </a:xfrm>
        </p:spPr>
        <p:txBody>
          <a:bodyPr/>
          <a:lstStyle>
            <a:lvl1pPr marL="0" indent="0">
              <a:buNone/>
              <a:defRPr sz="1920"/>
            </a:lvl1pPr>
            <a:lvl2pPr marL="548640" indent="0">
              <a:buNone/>
              <a:defRPr sz="1680"/>
            </a:lvl2pPr>
            <a:lvl3pPr marL="1097280" indent="0">
              <a:buNone/>
              <a:defRPr sz="1440"/>
            </a:lvl3pPr>
            <a:lvl4pPr marL="1645920" indent="0">
              <a:buNone/>
              <a:defRPr sz="1200"/>
            </a:lvl4pPr>
            <a:lvl5pPr marL="2194560" indent="0">
              <a:buNone/>
              <a:defRPr sz="1200"/>
            </a:lvl5pPr>
            <a:lvl6pPr marL="2743200" indent="0">
              <a:buNone/>
              <a:defRPr sz="1200"/>
            </a:lvl6pPr>
            <a:lvl7pPr marL="3291840" indent="0">
              <a:buNone/>
              <a:defRPr sz="1200"/>
            </a:lvl7pPr>
            <a:lvl8pPr marL="3840480" indent="0">
              <a:buNone/>
              <a:defRPr sz="1200"/>
            </a:lvl8pPr>
            <a:lvl9pPr marL="4389120" indent="0">
              <a:buNone/>
              <a:defRPr sz="12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517DF-03A4-4610-AACB-C624736A98E5}" type="datetimeFigureOut">
              <a:rPr lang="en-US" smtClean="0"/>
              <a:t>10/11/2021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B2F48-51FA-45B4-8457-B1F6A5118D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38689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7746" y="609600"/>
            <a:ext cx="4718684" cy="2133600"/>
          </a:xfrm>
        </p:spPr>
        <p:txBody>
          <a:bodyPr anchor="b"/>
          <a:lstStyle>
            <a:lvl1pPr>
              <a:defRPr sz="384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219826" y="1316567"/>
            <a:ext cx="7406640" cy="6498167"/>
          </a:xfrm>
        </p:spPr>
        <p:txBody>
          <a:bodyPr anchor="t"/>
          <a:lstStyle>
            <a:lvl1pPr marL="0" indent="0">
              <a:buNone/>
              <a:defRPr sz="3840"/>
            </a:lvl1pPr>
            <a:lvl2pPr marL="548640" indent="0">
              <a:buNone/>
              <a:defRPr sz="3360"/>
            </a:lvl2pPr>
            <a:lvl3pPr marL="1097280" indent="0">
              <a:buNone/>
              <a:defRPr sz="2880"/>
            </a:lvl3pPr>
            <a:lvl4pPr marL="1645920" indent="0">
              <a:buNone/>
              <a:defRPr sz="2400"/>
            </a:lvl4pPr>
            <a:lvl5pPr marL="2194560" indent="0">
              <a:buNone/>
              <a:defRPr sz="2400"/>
            </a:lvl5pPr>
            <a:lvl6pPr marL="2743200" indent="0">
              <a:buNone/>
              <a:defRPr sz="2400"/>
            </a:lvl6pPr>
            <a:lvl7pPr marL="3291840" indent="0">
              <a:buNone/>
              <a:defRPr sz="2400"/>
            </a:lvl7pPr>
            <a:lvl8pPr marL="3840480" indent="0">
              <a:buNone/>
              <a:defRPr sz="2400"/>
            </a:lvl8pPr>
            <a:lvl9pPr marL="4389120" indent="0">
              <a:buNone/>
              <a:defRPr sz="24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7746" y="2743200"/>
            <a:ext cx="4718684" cy="5082117"/>
          </a:xfrm>
        </p:spPr>
        <p:txBody>
          <a:bodyPr/>
          <a:lstStyle>
            <a:lvl1pPr marL="0" indent="0">
              <a:buNone/>
              <a:defRPr sz="1920"/>
            </a:lvl1pPr>
            <a:lvl2pPr marL="548640" indent="0">
              <a:buNone/>
              <a:defRPr sz="1680"/>
            </a:lvl2pPr>
            <a:lvl3pPr marL="1097280" indent="0">
              <a:buNone/>
              <a:defRPr sz="1440"/>
            </a:lvl3pPr>
            <a:lvl4pPr marL="1645920" indent="0">
              <a:buNone/>
              <a:defRPr sz="1200"/>
            </a:lvl4pPr>
            <a:lvl5pPr marL="2194560" indent="0">
              <a:buNone/>
              <a:defRPr sz="1200"/>
            </a:lvl5pPr>
            <a:lvl6pPr marL="2743200" indent="0">
              <a:buNone/>
              <a:defRPr sz="1200"/>
            </a:lvl6pPr>
            <a:lvl7pPr marL="3291840" indent="0">
              <a:buNone/>
              <a:defRPr sz="1200"/>
            </a:lvl7pPr>
            <a:lvl8pPr marL="3840480" indent="0">
              <a:buNone/>
              <a:defRPr sz="1200"/>
            </a:lvl8pPr>
            <a:lvl9pPr marL="4389120" indent="0">
              <a:buNone/>
              <a:defRPr sz="12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517DF-03A4-4610-AACB-C624736A98E5}" type="datetimeFigureOut">
              <a:rPr lang="en-US" smtClean="0"/>
              <a:t>10/11/2021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B2F48-51FA-45B4-8457-B1F6A5118D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14018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05840" y="486834"/>
            <a:ext cx="12618720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5840" y="2434167"/>
            <a:ext cx="12618720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05840" y="8475134"/>
            <a:ext cx="329184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7517DF-03A4-4610-AACB-C624736A98E5}" type="datetimeFigureOut">
              <a:rPr lang="en-US" smtClean="0"/>
              <a:t>10/11/2021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6320" y="8475134"/>
            <a:ext cx="493776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32720" y="8475134"/>
            <a:ext cx="329184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AB2F48-51FA-45B4-8457-B1F6A5118D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26064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defTabSz="1097280" rtl="0" eaLnBrk="1" latinLnBrk="0" hangingPunct="1">
        <a:lnSpc>
          <a:spcPct val="90000"/>
        </a:lnSpc>
        <a:spcBef>
          <a:spcPct val="0"/>
        </a:spcBef>
        <a:buNone/>
        <a:defRPr sz="528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74320" indent="-274320" algn="l" defTabSz="109728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336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74320" algn="l" defTabSz="109728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2880" kern="1200">
          <a:solidFill>
            <a:schemeClr val="tx1"/>
          </a:solidFill>
          <a:latin typeface="+mn-lt"/>
          <a:ea typeface="+mn-ea"/>
          <a:cs typeface="+mn-cs"/>
        </a:defRPr>
      </a:lvl2pPr>
      <a:lvl3pPr marL="1371600" indent="-274320" algn="l" defTabSz="109728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indent="-274320" algn="l" defTabSz="109728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2160" kern="1200">
          <a:solidFill>
            <a:schemeClr val="tx1"/>
          </a:solidFill>
          <a:latin typeface="+mn-lt"/>
          <a:ea typeface="+mn-ea"/>
          <a:cs typeface="+mn-cs"/>
        </a:defRPr>
      </a:lvl4pPr>
      <a:lvl5pPr marL="2468880" indent="-274320" algn="l" defTabSz="109728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2160" kern="1200">
          <a:solidFill>
            <a:schemeClr val="tx1"/>
          </a:solidFill>
          <a:latin typeface="+mn-lt"/>
          <a:ea typeface="+mn-ea"/>
          <a:cs typeface="+mn-cs"/>
        </a:defRPr>
      </a:lvl5pPr>
      <a:lvl6pPr marL="3017520" indent="-274320" algn="l" defTabSz="109728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2160" kern="1200">
          <a:solidFill>
            <a:schemeClr val="tx1"/>
          </a:solidFill>
          <a:latin typeface="+mn-lt"/>
          <a:ea typeface="+mn-ea"/>
          <a:cs typeface="+mn-cs"/>
        </a:defRPr>
      </a:lvl6pPr>
      <a:lvl7pPr marL="3566160" indent="-274320" algn="l" defTabSz="109728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2160" kern="1200">
          <a:solidFill>
            <a:schemeClr val="tx1"/>
          </a:solidFill>
          <a:latin typeface="+mn-lt"/>
          <a:ea typeface="+mn-ea"/>
          <a:cs typeface="+mn-cs"/>
        </a:defRPr>
      </a:lvl7pPr>
      <a:lvl8pPr marL="4114800" indent="-274320" algn="l" defTabSz="109728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2160" kern="1200">
          <a:solidFill>
            <a:schemeClr val="tx1"/>
          </a:solidFill>
          <a:latin typeface="+mn-lt"/>
          <a:ea typeface="+mn-ea"/>
          <a:cs typeface="+mn-cs"/>
        </a:defRPr>
      </a:lvl8pPr>
      <a:lvl9pPr marL="4663440" indent="-274320" algn="l" defTabSz="109728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21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2pPr>
      <a:lvl3pPr marL="109728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3pPr>
      <a:lvl4pPr marL="164592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4pPr>
      <a:lvl5pPr marL="219456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5pPr>
      <a:lvl6pPr marL="274320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6pPr>
      <a:lvl7pPr marL="329184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7pPr>
      <a:lvl8pPr marL="384048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8pPr>
      <a:lvl9pPr marL="438912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svg"/><Relationship Id="rId13" Type="http://schemas.openxmlformats.org/officeDocument/2006/relationships/image" Target="../media/image13.png"/><Relationship Id="rId18" Type="http://schemas.openxmlformats.org/officeDocument/2006/relationships/image" Target="../media/image18.png"/><Relationship Id="rId3" Type="http://schemas.openxmlformats.org/officeDocument/2006/relationships/image" Target="../media/image3.svg"/><Relationship Id="rId21" Type="http://schemas.openxmlformats.org/officeDocument/2006/relationships/image" Target="../media/image21.png"/><Relationship Id="rId7" Type="http://schemas.openxmlformats.org/officeDocument/2006/relationships/image" Target="../media/image7.png"/><Relationship Id="rId12" Type="http://schemas.openxmlformats.org/officeDocument/2006/relationships/image" Target="../media/image12.svg"/><Relationship Id="rId17" Type="http://schemas.openxmlformats.org/officeDocument/2006/relationships/image" Target="../media/image17.svg"/><Relationship Id="rId2" Type="http://schemas.openxmlformats.org/officeDocument/2006/relationships/image" Target="../media/image2.png"/><Relationship Id="rId16" Type="http://schemas.openxmlformats.org/officeDocument/2006/relationships/image" Target="../media/image16.png"/><Relationship Id="rId20" Type="http://schemas.openxmlformats.org/officeDocument/2006/relationships/image" Target="../media/image20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11" Type="http://schemas.openxmlformats.org/officeDocument/2006/relationships/image" Target="../media/image11.png"/><Relationship Id="rId5" Type="http://schemas.openxmlformats.org/officeDocument/2006/relationships/image" Target="../media/image5.svg"/><Relationship Id="rId15" Type="http://schemas.openxmlformats.org/officeDocument/2006/relationships/image" Target="../media/image15.png"/><Relationship Id="rId23" Type="http://schemas.openxmlformats.org/officeDocument/2006/relationships/image" Target="../media/image23.png"/><Relationship Id="rId10" Type="http://schemas.openxmlformats.org/officeDocument/2006/relationships/image" Target="../media/image10.svg"/><Relationship Id="rId19" Type="http://schemas.openxmlformats.org/officeDocument/2006/relationships/image" Target="../media/image19.png"/><Relationship Id="rId4" Type="http://schemas.openxmlformats.org/officeDocument/2006/relationships/image" Target="../media/image4.png"/><Relationship Id="rId9" Type="http://schemas.openxmlformats.org/officeDocument/2006/relationships/image" Target="../media/image9.png"/><Relationship Id="rId14" Type="http://schemas.openxmlformats.org/officeDocument/2006/relationships/image" Target="../media/image14.svg"/><Relationship Id="rId22" Type="http://schemas.openxmlformats.org/officeDocument/2006/relationships/image" Target="../media/image22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13" Type="http://schemas.openxmlformats.org/officeDocument/2006/relationships/image" Target="../media/image33.png"/><Relationship Id="rId18" Type="http://schemas.openxmlformats.org/officeDocument/2006/relationships/image" Target="../media/image34.png"/><Relationship Id="rId3" Type="http://schemas.openxmlformats.org/officeDocument/2006/relationships/image" Target="../media/image24.png"/><Relationship Id="rId7" Type="http://schemas.openxmlformats.org/officeDocument/2006/relationships/image" Target="../media/image28.png"/><Relationship Id="rId12" Type="http://schemas.openxmlformats.org/officeDocument/2006/relationships/image" Target="../media/image32.png"/><Relationship Id="rId17" Type="http://schemas.openxmlformats.org/officeDocument/2006/relationships/image" Target="../media/image12.sv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11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27.png"/><Relationship Id="rId11" Type="http://schemas.openxmlformats.org/officeDocument/2006/relationships/image" Target="../media/image31.png"/><Relationship Id="rId5" Type="http://schemas.openxmlformats.org/officeDocument/2006/relationships/image" Target="../media/image26.png"/><Relationship Id="rId15" Type="http://schemas.openxmlformats.org/officeDocument/2006/relationships/image" Target="../media/image14.svg"/><Relationship Id="rId10" Type="http://schemas.openxmlformats.org/officeDocument/2006/relationships/image" Target="../media/image30.png"/><Relationship Id="rId19" Type="http://schemas.openxmlformats.org/officeDocument/2006/relationships/image" Target="../media/image35.png"/><Relationship Id="rId4" Type="http://schemas.openxmlformats.org/officeDocument/2006/relationships/image" Target="../media/image25.png"/><Relationship Id="rId9" Type="http://schemas.openxmlformats.org/officeDocument/2006/relationships/image" Target="../media/image29.png"/><Relationship Id="rId1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Rectangle 116">
            <a:extLst>
              <a:ext uri="{FF2B5EF4-FFF2-40B4-BE49-F238E27FC236}">
                <a16:creationId xmlns:a16="http://schemas.microsoft.com/office/drawing/2014/main" id="{F5AD8509-7566-E946-9E5A-5557E62A6A29}"/>
              </a:ext>
            </a:extLst>
          </p:cNvPr>
          <p:cNvSpPr/>
          <p:nvPr/>
        </p:nvSpPr>
        <p:spPr>
          <a:xfrm>
            <a:off x="6858000" y="3200400"/>
            <a:ext cx="2103120" cy="4846320"/>
          </a:xfrm>
          <a:prstGeom prst="rect">
            <a:avLst/>
          </a:prstGeom>
          <a:solidFill>
            <a:srgbClr val="007CBC">
              <a:alpha val="9804"/>
            </a:srgbClr>
          </a:solidFill>
          <a:ln w="12700"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02920"/>
          <a:lstStyle/>
          <a:p>
            <a:pPr>
              <a:defRPr/>
            </a:pPr>
            <a:r>
              <a:rPr lang="en-US" sz="1200" dirty="0">
                <a:solidFill>
                  <a:srgbClr val="5B9CD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Private subnet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5AD8509-7566-E946-9E5A-5557E62A6A29}"/>
              </a:ext>
            </a:extLst>
          </p:cNvPr>
          <p:cNvSpPr/>
          <p:nvPr/>
        </p:nvSpPr>
        <p:spPr>
          <a:xfrm>
            <a:off x="2926080" y="3200400"/>
            <a:ext cx="2103120" cy="4846320"/>
          </a:xfrm>
          <a:prstGeom prst="rect">
            <a:avLst/>
          </a:prstGeom>
          <a:solidFill>
            <a:srgbClr val="007CBC">
              <a:alpha val="9804"/>
            </a:srgbClr>
          </a:solidFill>
          <a:ln w="12700"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02920"/>
          <a:lstStyle/>
          <a:p>
            <a:pPr>
              <a:defRPr/>
            </a:pPr>
            <a:r>
              <a:rPr lang="en-US" sz="1200" dirty="0">
                <a:solidFill>
                  <a:srgbClr val="5B9CD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Private subnet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B1844CBB-737E-C049-891C-1F2168761D96}"/>
              </a:ext>
            </a:extLst>
          </p:cNvPr>
          <p:cNvSpPr/>
          <p:nvPr/>
        </p:nvSpPr>
        <p:spPr>
          <a:xfrm>
            <a:off x="2922931" y="1097280"/>
            <a:ext cx="2103120" cy="1920240"/>
          </a:xfrm>
          <a:prstGeom prst="rect">
            <a:avLst/>
          </a:prstGeom>
          <a:solidFill>
            <a:srgbClr val="1D8900">
              <a:alpha val="9804"/>
            </a:srgbClr>
          </a:solidFill>
          <a:ln w="12700"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02920"/>
          <a:lstStyle/>
          <a:p>
            <a:pPr>
              <a:defRPr/>
            </a:pPr>
            <a:r>
              <a:rPr lang="en-US" sz="1200" dirty="0">
                <a:solidFill>
                  <a:srgbClr val="1E8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Public subnet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BEFEC4D9-0FF6-0740-BBB7-9A904CD0D43A}"/>
              </a:ext>
            </a:extLst>
          </p:cNvPr>
          <p:cNvSpPr/>
          <p:nvPr/>
        </p:nvSpPr>
        <p:spPr>
          <a:xfrm>
            <a:off x="1094130" y="365760"/>
            <a:ext cx="10058400" cy="82296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02920" tIns="91440"/>
          <a:lstStyle/>
          <a:p>
            <a:pPr>
              <a:defRPr/>
            </a:pPr>
            <a:r>
              <a:rPr lang="en-US" sz="12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AWS Cloud</a:t>
            </a:r>
          </a:p>
        </p:txBody>
      </p:sp>
      <p:pic>
        <p:nvPicPr>
          <p:cNvPr id="5" name="Graphic 35">
            <a:extLst>
              <a:ext uri="{FF2B5EF4-FFF2-40B4-BE49-F238E27FC236}">
                <a16:creationId xmlns:a16="http://schemas.microsoft.com/office/drawing/2014/main" id="{EE16ED80-C80D-1E40-AF5F-BA8C3673A43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1094131" y="365760"/>
            <a:ext cx="381000" cy="381000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D246DAA1-0260-E449-8CA2-92FF0101149D}"/>
              </a:ext>
            </a:extLst>
          </p:cNvPr>
          <p:cNvSpPr/>
          <p:nvPr/>
        </p:nvSpPr>
        <p:spPr>
          <a:xfrm>
            <a:off x="2740051" y="548640"/>
            <a:ext cx="2468880" cy="7863840"/>
          </a:xfrm>
          <a:prstGeom prst="rect">
            <a:avLst/>
          </a:prstGeom>
          <a:noFill/>
          <a:ln w="12700">
            <a:solidFill>
              <a:srgbClr val="5B9CD5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1440"/>
          <a:lstStyle/>
          <a:p>
            <a:pPr algn="ctr">
              <a:defRPr/>
            </a:pPr>
            <a:r>
              <a:rPr lang="en-US" sz="1200">
                <a:solidFill>
                  <a:srgbClr val="5B9CD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Availability Zone 1</a:t>
            </a:r>
            <a:endParaRPr lang="en-US" sz="1200" dirty="0">
              <a:solidFill>
                <a:srgbClr val="5B9CD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34D72B91-09F3-9A42-B66A-106F01CCE8B4}"/>
              </a:ext>
            </a:extLst>
          </p:cNvPr>
          <p:cNvSpPr/>
          <p:nvPr/>
        </p:nvSpPr>
        <p:spPr>
          <a:xfrm>
            <a:off x="1459891" y="914400"/>
            <a:ext cx="7955280" cy="7315200"/>
          </a:xfrm>
          <a:prstGeom prst="rect">
            <a:avLst/>
          </a:prstGeom>
          <a:noFill/>
          <a:ln w="12700">
            <a:solidFill>
              <a:srgbClr val="1E8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02920" tIns="91440"/>
          <a:lstStyle/>
          <a:p>
            <a:pPr>
              <a:defRPr/>
            </a:pPr>
            <a:r>
              <a:rPr lang="en-US" sz="1200" dirty="0">
                <a:ln w="0"/>
                <a:solidFill>
                  <a:srgbClr val="1E8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VPC</a:t>
            </a:r>
          </a:p>
        </p:txBody>
      </p:sp>
      <p:pic>
        <p:nvPicPr>
          <p:cNvPr id="9" name="Graphic 16">
            <a:extLst>
              <a:ext uri="{FF2B5EF4-FFF2-40B4-BE49-F238E27FC236}">
                <a16:creationId xmlns:a16="http://schemas.microsoft.com/office/drawing/2014/main" id="{E091D5A2-7670-AB46-B599-6FC0449FDE8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459891" y="914400"/>
            <a:ext cx="381000" cy="381000"/>
          </a:xfrm>
          <a:prstGeom prst="rect">
            <a:avLst/>
          </a:prstGeom>
        </p:spPr>
      </p:pic>
      <p:sp>
        <p:nvSpPr>
          <p:cNvPr id="10" name="TextBox 17">
            <a:extLst>
              <a:ext uri="{FF2B5EF4-FFF2-40B4-BE49-F238E27FC236}">
                <a16:creationId xmlns:a16="http://schemas.microsoft.com/office/drawing/2014/main" id="{904494F6-B2AD-884E-92AE-5BF2490D7E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56591" y="1811623"/>
            <a:ext cx="1234766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1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NAT gateway</a:t>
            </a:r>
          </a:p>
        </p:txBody>
      </p:sp>
      <p:pic>
        <p:nvPicPr>
          <p:cNvPr id="11" name="Graphic 35">
            <a:extLst>
              <a:ext uri="{FF2B5EF4-FFF2-40B4-BE49-F238E27FC236}">
                <a16:creationId xmlns:a16="http://schemas.microsoft.com/office/drawing/2014/main" id="{A5BA7256-6A27-CE46-BA90-6D710A38372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45891" y="1371600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Graphic 21">
            <a:extLst>
              <a:ext uri="{FF2B5EF4-FFF2-40B4-BE49-F238E27FC236}">
                <a16:creationId xmlns:a16="http://schemas.microsoft.com/office/drawing/2014/main" id="{5259AAA2-EFC0-E14A-A9FB-856721770A16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2922931" y="3200400"/>
            <a:ext cx="381000" cy="381000"/>
          </a:xfrm>
          <a:prstGeom prst="rect">
            <a:avLst/>
          </a:prstGeom>
        </p:spPr>
      </p:pic>
      <p:pic>
        <p:nvPicPr>
          <p:cNvPr id="21" name="Graphic 19">
            <a:extLst>
              <a:ext uri="{FF2B5EF4-FFF2-40B4-BE49-F238E27FC236}">
                <a16:creationId xmlns:a16="http://schemas.microsoft.com/office/drawing/2014/main" id="{C5004A7F-07D4-7644-BBA1-793B679928D6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2922931" y="1097280"/>
            <a:ext cx="381000" cy="381000"/>
          </a:xfrm>
          <a:prstGeom prst="rect">
            <a:avLst/>
          </a:prstGeom>
        </p:spPr>
      </p:pic>
      <p:pic>
        <p:nvPicPr>
          <p:cNvPr id="22" name="Graphic 22">
            <a:extLst>
              <a:ext uri="{FF2B5EF4-FFF2-40B4-BE49-F238E27FC236}">
                <a16:creationId xmlns:a16="http://schemas.microsoft.com/office/drawing/2014/main" id="{8ABF4DC3-21DD-F148-976A-E2C78367A38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>
            <a:extLst>
              <a:ext uri="{96DAC541-7B7A-43D3-8B79-37D633B846F1}">
                <asvg:svgBlip xmlns:asvg="http://schemas.microsoft.com/office/drawing/2016/SVG/main" r:embed="rId12"/>
              </a:ext>
            </a:extLst>
          </a:blip>
          <a:srcRect/>
          <a:stretch/>
        </p:blipFill>
        <p:spPr bwMode="auto">
          <a:xfrm>
            <a:off x="365760" y="2281039"/>
            <a:ext cx="469900" cy="469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" name="Graphic 23">
            <a:extLst>
              <a:ext uri="{FF2B5EF4-FFF2-40B4-BE49-F238E27FC236}">
                <a16:creationId xmlns:a16="http://schemas.microsoft.com/office/drawing/2014/main" id="{E51D7DF0-B100-3848-9343-103AD16633D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extLst>
              <a:ext uri="{96DAC541-7B7A-43D3-8B79-37D633B846F1}">
                <asvg:svgBlip xmlns:asvg="http://schemas.microsoft.com/office/drawing/2016/SVG/main" r:embed="rId14"/>
              </a:ext>
            </a:extLst>
          </a:blip>
          <a:srcRect/>
          <a:stretch/>
        </p:blipFill>
        <p:spPr bwMode="auto">
          <a:xfrm flipH="1">
            <a:off x="365760" y="5431155"/>
            <a:ext cx="469900" cy="469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" name="TextBox 39">
            <a:extLst>
              <a:ext uri="{FF2B5EF4-FFF2-40B4-BE49-F238E27FC236}">
                <a16:creationId xmlns:a16="http://schemas.microsoft.com/office/drawing/2014/main" id="{AC9D78F5-1A22-844B-8801-8186965267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8360" y="2753318"/>
            <a:ext cx="1005840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1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Administrator</a:t>
            </a:r>
            <a:endParaRPr lang="en-US" altLang="en-US" sz="11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TextBox 40">
            <a:extLst>
              <a:ext uri="{FF2B5EF4-FFF2-40B4-BE49-F238E27FC236}">
                <a16:creationId xmlns:a16="http://schemas.microsoft.com/office/drawing/2014/main" id="{1DE0395A-A8FC-1C4D-B0B2-B8432D85D1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5775" y="5903595"/>
            <a:ext cx="548640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1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Users</a:t>
            </a:r>
          </a:p>
        </p:txBody>
      </p: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9E8BEF15-E8C4-2242-949A-672EF8C74E91}"/>
              </a:ext>
            </a:extLst>
          </p:cNvPr>
          <p:cNvCxnSpPr>
            <a:cxnSpLocks/>
            <a:stCxn id="22" idx="3"/>
            <a:endCxn id="30" idx="1"/>
          </p:cNvCxnSpPr>
          <p:nvPr/>
        </p:nvCxnSpPr>
        <p:spPr>
          <a:xfrm flipV="1">
            <a:off x="835660" y="2514600"/>
            <a:ext cx="2273300" cy="1389"/>
          </a:xfrm>
          <a:prstGeom prst="straightConnector1">
            <a:avLst/>
          </a:prstGeom>
          <a:ln w="12700">
            <a:solidFill>
              <a:srgbClr val="545B64"/>
            </a:solidFill>
            <a:headEnd type="none" w="med" len="sm"/>
            <a:tailEnd type="arrow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7" name="Graphic 60">
            <a:extLst>
              <a:ext uri="{FF2B5EF4-FFF2-40B4-BE49-F238E27FC236}">
                <a16:creationId xmlns:a16="http://schemas.microsoft.com/office/drawing/2014/main" id="{D5F1E014-1AF5-0442-BA6E-37B0D94AA4A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45891" y="2194560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" name="TextBox 16">
            <a:extLst>
              <a:ext uri="{FF2B5EF4-FFF2-40B4-BE49-F238E27FC236}">
                <a16:creationId xmlns:a16="http://schemas.microsoft.com/office/drawing/2014/main" id="{1F19FC2D-133A-E34B-A71C-1A8BF8D8E3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25497" y="2634062"/>
            <a:ext cx="1097280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rIns="0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10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Bastion instance</a:t>
            </a:r>
            <a:endParaRPr lang="en-US" altLang="en-US" sz="1100" dirty="0">
              <a:latin typeface="Arial" panose="020B0604020202020204" pitchFamily="34" charset="0"/>
              <a:ea typeface="Amazon Ember" panose="020B0603020204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D3750685-3203-FA40-97EB-5CAAB851634D}"/>
              </a:ext>
            </a:extLst>
          </p:cNvPr>
          <p:cNvSpPr/>
          <p:nvPr/>
        </p:nvSpPr>
        <p:spPr>
          <a:xfrm>
            <a:off x="3108960" y="2103120"/>
            <a:ext cx="5669280" cy="822960"/>
          </a:xfrm>
          <a:prstGeom prst="rect">
            <a:avLst/>
          </a:prstGeom>
          <a:noFill/>
          <a:ln w="12700">
            <a:solidFill>
              <a:srgbClr val="D86613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1440"/>
          <a:lstStyle/>
          <a:p>
            <a:pPr algn="ctr">
              <a:defRPr/>
            </a:pPr>
            <a:endParaRPr lang="en-US" sz="1200" dirty="0">
              <a:solidFill>
                <a:srgbClr val="D8661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defRPr/>
            </a:pPr>
            <a:endParaRPr lang="en-US" sz="1200" dirty="0">
              <a:solidFill>
                <a:srgbClr val="D8661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defRPr/>
            </a:pPr>
            <a:r>
              <a:rPr lang="en-US" sz="1200">
                <a:solidFill>
                  <a:srgbClr val="D8661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Auto Scaling group</a:t>
            </a:r>
            <a:endParaRPr lang="en-US" sz="1200" dirty="0">
              <a:solidFill>
                <a:srgbClr val="D8661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1" name="Graphic 52">
            <a:extLst>
              <a:ext uri="{FF2B5EF4-FFF2-40B4-BE49-F238E27FC236}">
                <a16:creationId xmlns:a16="http://schemas.microsoft.com/office/drawing/2014/main" id="{294078E2-07BF-D343-A6D2-D8554E52F44D}"/>
              </a:ext>
            </a:extLst>
          </p:cNvPr>
          <p:cNvPicPr>
            <a:picLocks noChangeAspect="1"/>
          </p:cNvPicPr>
          <p:nvPr/>
        </p:nvPicPr>
        <p:blipFill>
          <a:blip r:embed="rId16">
            <a:extLst>
              <a:ext uri="{96DAC541-7B7A-43D3-8B79-37D633B846F1}">
                <asvg:svgBlip xmlns:asvg="http://schemas.microsoft.com/office/drawing/2016/SVG/main" r:embed="rId17"/>
              </a:ext>
            </a:extLst>
          </a:blip>
          <a:stretch>
            <a:fillRect/>
          </a:stretch>
        </p:blipFill>
        <p:spPr>
          <a:xfrm>
            <a:off x="5760720" y="2103120"/>
            <a:ext cx="381000" cy="381000"/>
          </a:xfrm>
          <a:prstGeom prst="rect">
            <a:avLst/>
          </a:prstGeom>
        </p:spPr>
      </p:pic>
      <p:pic>
        <p:nvPicPr>
          <p:cNvPr id="32" name="Graphic 6">
            <a:extLst>
              <a:ext uri="{FF2B5EF4-FFF2-40B4-BE49-F238E27FC236}">
                <a16:creationId xmlns:a16="http://schemas.microsoft.com/office/drawing/2014/main" id="{B4BBA8D5-2CB7-9F41-AE4B-E1E3FA7E742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8"/>
          <a:srcRect/>
          <a:stretch/>
        </p:blipFill>
        <p:spPr bwMode="auto">
          <a:xfrm>
            <a:off x="1737360" y="5286246"/>
            <a:ext cx="7620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3" name="TextBox 12">
            <a:extLst>
              <a:ext uri="{FF2B5EF4-FFF2-40B4-BE49-F238E27FC236}">
                <a16:creationId xmlns:a16="http://schemas.microsoft.com/office/drawing/2014/main" id="{352366DE-5EAB-5E48-B925-24641313F6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69720" y="6050280"/>
            <a:ext cx="109728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2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Elastic Load Balancing</a:t>
            </a:r>
          </a:p>
        </p:txBody>
      </p:sp>
      <p:pic>
        <p:nvPicPr>
          <p:cNvPr id="34" name="Graphic 8">
            <a:extLst>
              <a:ext uri="{FF2B5EF4-FFF2-40B4-BE49-F238E27FC236}">
                <a16:creationId xmlns:a16="http://schemas.microsoft.com/office/drawing/2014/main" id="{0D4A9B47-8231-EF4D-B9AB-A3D9E4B8135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37360" y="6766560"/>
            <a:ext cx="7620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5" name="TextBox 9">
            <a:extLst>
              <a:ext uri="{FF2B5EF4-FFF2-40B4-BE49-F238E27FC236}">
                <a16:creationId xmlns:a16="http://schemas.microsoft.com/office/drawing/2014/main" id="{5B6C5DC4-5A01-E14D-BEE5-909FCF8B05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17264" y="7530465"/>
            <a:ext cx="1005840" cy="274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20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Amazon S3</a:t>
            </a:r>
            <a:endParaRPr lang="en-US" altLang="en-US" sz="1200" dirty="0">
              <a:latin typeface="Arial" panose="020B0604020202020204" pitchFamily="34" charset="0"/>
              <a:ea typeface="Amazon Ember" panose="020B0603020204020204" pitchFamily="34" charset="0"/>
              <a:cs typeface="Arial" panose="020B0604020202020204" pitchFamily="34" charset="0"/>
            </a:endParaRPr>
          </a:p>
        </p:txBody>
      </p: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9E8BEF15-E8C4-2242-949A-672EF8C74E91}"/>
              </a:ext>
            </a:extLst>
          </p:cNvPr>
          <p:cNvCxnSpPr>
            <a:cxnSpLocks/>
            <a:stCxn id="23" idx="1"/>
            <a:endCxn id="32" idx="1"/>
          </p:cNvCxnSpPr>
          <p:nvPr/>
        </p:nvCxnSpPr>
        <p:spPr>
          <a:xfrm>
            <a:off x="835660" y="5666105"/>
            <a:ext cx="901700" cy="1141"/>
          </a:xfrm>
          <a:prstGeom prst="straightConnector1">
            <a:avLst/>
          </a:prstGeom>
          <a:ln w="12700">
            <a:solidFill>
              <a:srgbClr val="545B64"/>
            </a:solidFill>
            <a:headEnd type="none" w="med" len="sm"/>
            <a:tailEnd type="arrow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1" name="Graphic 60">
            <a:extLst>
              <a:ext uri="{FF2B5EF4-FFF2-40B4-BE49-F238E27FC236}">
                <a16:creationId xmlns:a16="http://schemas.microsoft.com/office/drawing/2014/main" id="{D5F1E014-1AF5-0442-BA6E-37B0D94AA4A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83280" y="4754880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5" name="Graphic 60">
            <a:extLst>
              <a:ext uri="{FF2B5EF4-FFF2-40B4-BE49-F238E27FC236}">
                <a16:creationId xmlns:a16="http://schemas.microsoft.com/office/drawing/2014/main" id="{D5F1E014-1AF5-0442-BA6E-37B0D94AA4A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49040" y="3749040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8" name="TextBox 16">
            <a:extLst>
              <a:ext uri="{FF2B5EF4-FFF2-40B4-BE49-F238E27FC236}">
                <a16:creationId xmlns:a16="http://schemas.microsoft.com/office/drawing/2014/main" id="{1F19FC2D-133A-E34B-A71C-1A8BF8D8E3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29000" y="4207291"/>
            <a:ext cx="1097280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rIns="0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10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ClickHouse client</a:t>
            </a:r>
          </a:p>
        </p:txBody>
      </p:sp>
      <p:sp>
        <p:nvSpPr>
          <p:cNvPr id="49" name="TextBox 16">
            <a:extLst>
              <a:ext uri="{FF2B5EF4-FFF2-40B4-BE49-F238E27FC236}">
                <a16:creationId xmlns:a16="http://schemas.microsoft.com/office/drawing/2014/main" id="{1F19FC2D-133A-E34B-A71C-1A8BF8D8E3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47811" y="5213407"/>
            <a:ext cx="731520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rIns="0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10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ClickHouse instance 1</a:t>
            </a:r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D3750685-3203-FA40-97EB-5CAAB851634D}"/>
              </a:ext>
            </a:extLst>
          </p:cNvPr>
          <p:cNvSpPr/>
          <p:nvPr/>
        </p:nvSpPr>
        <p:spPr>
          <a:xfrm>
            <a:off x="3105811" y="3657600"/>
            <a:ext cx="5669280" cy="822960"/>
          </a:xfrm>
          <a:prstGeom prst="rect">
            <a:avLst/>
          </a:prstGeom>
          <a:noFill/>
          <a:ln w="12700">
            <a:solidFill>
              <a:srgbClr val="D86613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1440"/>
          <a:lstStyle/>
          <a:p>
            <a:pPr algn="ctr">
              <a:defRPr/>
            </a:pPr>
            <a:endParaRPr lang="en-US" sz="1200" dirty="0">
              <a:solidFill>
                <a:srgbClr val="D8661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defRPr/>
            </a:pPr>
            <a:endParaRPr lang="en-US" sz="1200" dirty="0">
              <a:solidFill>
                <a:srgbClr val="D8661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defRPr/>
            </a:pPr>
            <a:r>
              <a:rPr lang="en-US" sz="1200">
                <a:solidFill>
                  <a:srgbClr val="D8661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Auto Scaling group</a:t>
            </a:r>
            <a:endParaRPr lang="en-US" sz="1200" dirty="0">
              <a:solidFill>
                <a:srgbClr val="D8661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1" name="Graphic 52">
            <a:extLst>
              <a:ext uri="{FF2B5EF4-FFF2-40B4-BE49-F238E27FC236}">
                <a16:creationId xmlns:a16="http://schemas.microsoft.com/office/drawing/2014/main" id="{294078E2-07BF-D343-A6D2-D8554E52F44D}"/>
              </a:ext>
            </a:extLst>
          </p:cNvPr>
          <p:cNvPicPr>
            <a:picLocks noChangeAspect="1"/>
          </p:cNvPicPr>
          <p:nvPr/>
        </p:nvPicPr>
        <p:blipFill>
          <a:blip r:embed="rId16">
            <a:extLst>
              <a:ext uri="{96DAC541-7B7A-43D3-8B79-37D633B846F1}">
                <asvg:svgBlip xmlns:asvg="http://schemas.microsoft.com/office/drawing/2016/SVG/main" r:embed="rId17"/>
              </a:ext>
            </a:extLst>
          </a:blip>
          <a:stretch>
            <a:fillRect/>
          </a:stretch>
        </p:blipFill>
        <p:spPr>
          <a:xfrm>
            <a:off x="5760720" y="3657600"/>
            <a:ext cx="381000" cy="381000"/>
          </a:xfrm>
          <a:prstGeom prst="rect">
            <a:avLst/>
          </a:prstGeom>
        </p:spPr>
      </p:pic>
      <p:sp>
        <p:nvSpPr>
          <p:cNvPr id="52" name="Rectangle 51">
            <a:extLst>
              <a:ext uri="{FF2B5EF4-FFF2-40B4-BE49-F238E27FC236}">
                <a16:creationId xmlns:a16="http://schemas.microsoft.com/office/drawing/2014/main" id="{FFA89DF7-D079-0947-8E29-4EEA4975DBBD}"/>
              </a:ext>
            </a:extLst>
          </p:cNvPr>
          <p:cNvSpPr/>
          <p:nvPr/>
        </p:nvSpPr>
        <p:spPr>
          <a:xfrm>
            <a:off x="3105811" y="4663440"/>
            <a:ext cx="5669280" cy="2011680"/>
          </a:xfrm>
          <a:prstGeom prst="rect">
            <a:avLst/>
          </a:prstGeom>
          <a:noFill/>
          <a:ln w="12700">
            <a:solidFill>
              <a:srgbClr val="5A6B86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1440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>
                <a:solidFill>
                  <a:srgbClr val="5A6B8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ClickHouse database</a:t>
            </a:r>
            <a:br>
              <a:rPr lang="en-US" sz="1200">
                <a:solidFill>
                  <a:srgbClr val="5A6B86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200">
                <a:solidFill>
                  <a:srgbClr val="5A6B8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cluster</a:t>
            </a:r>
            <a:endParaRPr lang="en-US" sz="1200" dirty="0">
              <a:solidFill>
                <a:srgbClr val="5A6B8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3" name="Graphic 60">
            <a:extLst>
              <a:ext uri="{FF2B5EF4-FFF2-40B4-BE49-F238E27FC236}">
                <a16:creationId xmlns:a16="http://schemas.microsoft.com/office/drawing/2014/main" id="{D5F1E014-1AF5-0442-BA6E-37B0D94AA4A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97680" y="4754880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5" name="Graphic 60">
            <a:extLst>
              <a:ext uri="{FF2B5EF4-FFF2-40B4-BE49-F238E27FC236}">
                <a16:creationId xmlns:a16="http://schemas.microsoft.com/office/drawing/2014/main" id="{D5F1E014-1AF5-0442-BA6E-37B0D94AA4A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83280" y="5669280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7" name="Graphic 60">
            <a:extLst>
              <a:ext uri="{FF2B5EF4-FFF2-40B4-BE49-F238E27FC236}">
                <a16:creationId xmlns:a16="http://schemas.microsoft.com/office/drawing/2014/main" id="{D5F1E014-1AF5-0442-BA6E-37B0D94AA4A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97680" y="5669280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" name="TextBox 16">
            <a:extLst>
              <a:ext uri="{FF2B5EF4-FFF2-40B4-BE49-F238E27FC236}">
                <a16:creationId xmlns:a16="http://schemas.microsoft.com/office/drawing/2014/main" id="{1F19FC2D-133A-E34B-A71C-1A8BF8D8E3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46501" y="6128385"/>
            <a:ext cx="731520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rIns="0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10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ClickHouse instance 3</a:t>
            </a:r>
          </a:p>
        </p:txBody>
      </p:sp>
      <p:sp>
        <p:nvSpPr>
          <p:cNvPr id="62" name="TextBox 16">
            <a:extLst>
              <a:ext uri="{FF2B5EF4-FFF2-40B4-BE49-F238E27FC236}">
                <a16:creationId xmlns:a16="http://schemas.microsoft.com/office/drawing/2014/main" id="{1F19FC2D-133A-E34B-A71C-1A8BF8D8E3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60971" y="5213985"/>
            <a:ext cx="731520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rIns="0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10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ClickHouse instance 2</a:t>
            </a:r>
          </a:p>
        </p:txBody>
      </p:sp>
      <p:sp>
        <p:nvSpPr>
          <p:cNvPr id="63" name="TextBox 16">
            <a:extLst>
              <a:ext uri="{FF2B5EF4-FFF2-40B4-BE49-F238E27FC236}">
                <a16:creationId xmlns:a16="http://schemas.microsoft.com/office/drawing/2014/main" id="{1F19FC2D-133A-E34B-A71C-1A8BF8D8E3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60520" y="6127816"/>
            <a:ext cx="731520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rIns="0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10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ClickHouse instance 4</a:t>
            </a:r>
          </a:p>
        </p:txBody>
      </p:sp>
      <p:pic>
        <p:nvPicPr>
          <p:cNvPr id="64" name="Graphic 60">
            <a:extLst>
              <a:ext uri="{FF2B5EF4-FFF2-40B4-BE49-F238E27FC236}">
                <a16:creationId xmlns:a16="http://schemas.microsoft.com/office/drawing/2014/main" id="{D5F1E014-1AF5-0442-BA6E-37B0D94AA4A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83280" y="7037412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5" name="TextBox 16">
            <a:extLst>
              <a:ext uri="{FF2B5EF4-FFF2-40B4-BE49-F238E27FC236}">
                <a16:creationId xmlns:a16="http://schemas.microsoft.com/office/drawing/2014/main" id="{1F19FC2D-133A-E34B-A71C-1A8BF8D8E3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09925" y="7496175"/>
            <a:ext cx="806016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rIns="0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10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ZooKeeper instance  1</a:t>
            </a: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FFA89DF7-D079-0947-8E29-4EEA4975DBBD}"/>
              </a:ext>
            </a:extLst>
          </p:cNvPr>
          <p:cNvSpPr/>
          <p:nvPr/>
        </p:nvSpPr>
        <p:spPr>
          <a:xfrm>
            <a:off x="3108960" y="6858000"/>
            <a:ext cx="5669280" cy="1097280"/>
          </a:xfrm>
          <a:prstGeom prst="rect">
            <a:avLst/>
          </a:prstGeom>
          <a:noFill/>
          <a:ln w="12700">
            <a:solidFill>
              <a:srgbClr val="5A6B86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1440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>
                <a:solidFill>
                  <a:srgbClr val="5A6B8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ZooKeeper cluster</a:t>
            </a:r>
            <a:endParaRPr lang="en-US" sz="1200" dirty="0">
              <a:solidFill>
                <a:srgbClr val="5A6B8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7" name="Graphic 60">
            <a:extLst>
              <a:ext uri="{FF2B5EF4-FFF2-40B4-BE49-F238E27FC236}">
                <a16:creationId xmlns:a16="http://schemas.microsoft.com/office/drawing/2014/main" id="{D5F1E014-1AF5-0442-BA6E-37B0D94AA4A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97680" y="7037412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3" name="TextBox 16">
            <a:extLst>
              <a:ext uri="{FF2B5EF4-FFF2-40B4-BE49-F238E27FC236}">
                <a16:creationId xmlns:a16="http://schemas.microsoft.com/office/drawing/2014/main" id="{1F19FC2D-133A-E34B-A71C-1A8BF8D8E3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24325" y="7496175"/>
            <a:ext cx="806016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rIns="0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10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ZooKeeper instance 2</a:t>
            </a:r>
          </a:p>
        </p:txBody>
      </p:sp>
      <p:sp>
        <p:nvSpPr>
          <p:cNvPr id="46" name="TextBox 12">
            <a:extLst>
              <a:ext uri="{FF2B5EF4-FFF2-40B4-BE49-F238E27FC236}">
                <a16:creationId xmlns:a16="http://schemas.microsoft.com/office/drawing/2014/main" id="{2A41A9AD-85DE-E54B-99BA-B213E09A7B7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87671" y="1136660"/>
            <a:ext cx="1403350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1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Internet gateway</a:t>
            </a:r>
          </a:p>
        </p:txBody>
      </p:sp>
      <p:pic>
        <p:nvPicPr>
          <p:cNvPr id="47" name="Graphic 10">
            <a:extLst>
              <a:ext uri="{FF2B5EF4-FFF2-40B4-BE49-F238E27FC236}">
                <a16:creationId xmlns:a16="http://schemas.microsoft.com/office/drawing/2014/main" id="{9706C417-0A05-234F-806E-00A9C81666E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60720" y="678180"/>
            <a:ext cx="457200" cy="457200"/>
          </a:xfrm>
          <a:prstGeom prst="rect">
            <a:avLst/>
          </a:prstGeom>
          <a:solidFill>
            <a:schemeClr val="bg1"/>
          </a:solidFill>
          <a:ln>
            <a:noFill/>
          </a:ln>
          <a:extLst/>
        </p:spPr>
      </p:pic>
      <p:pic>
        <p:nvPicPr>
          <p:cNvPr id="110" name="Graphic 17">
            <a:extLst>
              <a:ext uri="{FF2B5EF4-FFF2-40B4-BE49-F238E27FC236}">
                <a16:creationId xmlns:a16="http://schemas.microsoft.com/office/drawing/2014/main" id="{443A8EDD-16C2-6848-83A6-4582C7B74B7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75520" y="3840480"/>
            <a:ext cx="7620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1" name="TextBox 9">
            <a:extLst>
              <a:ext uri="{FF2B5EF4-FFF2-40B4-BE49-F238E27FC236}">
                <a16:creationId xmlns:a16="http://schemas.microsoft.com/office/drawing/2014/main" id="{F9D6EE48-441C-334D-8184-61EA0808B9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387840" y="4604415"/>
            <a:ext cx="173736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2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Amazon CloudWatch</a:t>
            </a:r>
          </a:p>
        </p:txBody>
      </p:sp>
      <p:pic>
        <p:nvPicPr>
          <p:cNvPr id="112" name="Graphic 24">
            <a:extLst>
              <a:ext uri="{FF2B5EF4-FFF2-40B4-BE49-F238E27FC236}">
                <a16:creationId xmlns:a16="http://schemas.microsoft.com/office/drawing/2014/main" id="{3B648519-137D-9249-8386-436FF3FA484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75520" y="5303520"/>
            <a:ext cx="7620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3" name="TextBox 9">
            <a:extLst>
              <a:ext uri="{FF2B5EF4-FFF2-40B4-BE49-F238E27FC236}">
                <a16:creationId xmlns:a16="http://schemas.microsoft.com/office/drawing/2014/main" id="{1D3673E6-2484-1D47-BA43-93D3869B88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662160" y="6069121"/>
            <a:ext cx="118872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20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Amazon SNS</a:t>
            </a:r>
            <a:endParaRPr lang="en-US" altLang="en-US" sz="1200" dirty="0">
              <a:latin typeface="Arial" panose="020B0604020202020204" pitchFamily="34" charset="0"/>
              <a:ea typeface="Amazon Ember" panose="020B0603020204020204" pitchFamily="34" charset="0"/>
              <a:cs typeface="Arial" panose="020B0604020202020204" pitchFamily="34" charset="0"/>
            </a:endParaRPr>
          </a:p>
        </p:txBody>
      </p:sp>
      <p:pic>
        <p:nvPicPr>
          <p:cNvPr id="114" name="Graphic 17">
            <a:extLst>
              <a:ext uri="{FF2B5EF4-FFF2-40B4-BE49-F238E27FC236}">
                <a16:creationId xmlns:a16="http://schemas.microsoft.com/office/drawing/2014/main" id="{633BC3DF-5160-6843-B872-94C5C92E5BF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75520" y="6766560"/>
            <a:ext cx="7620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5" name="TextBox 11">
            <a:extLst>
              <a:ext uri="{FF2B5EF4-FFF2-40B4-BE49-F238E27FC236}">
                <a16:creationId xmlns:a16="http://schemas.microsoft.com/office/drawing/2014/main" id="{BBEC601B-D650-7947-9D7F-6579E2990B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664195" y="7530326"/>
            <a:ext cx="118872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2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AWS Secrets Manager</a:t>
            </a:r>
          </a:p>
        </p:txBody>
      </p:sp>
      <p:cxnSp>
        <p:nvCxnSpPr>
          <p:cNvPr id="116" name="Straight Arrow Connector 115">
            <a:extLst>
              <a:ext uri="{FF2B5EF4-FFF2-40B4-BE49-F238E27FC236}">
                <a16:creationId xmlns:a16="http://schemas.microsoft.com/office/drawing/2014/main" id="{9E8BEF15-E8C4-2242-949A-672EF8C74E91}"/>
              </a:ext>
            </a:extLst>
          </p:cNvPr>
          <p:cNvCxnSpPr>
            <a:cxnSpLocks/>
            <a:stCxn id="32" idx="3"/>
            <a:endCxn id="52" idx="1"/>
          </p:cNvCxnSpPr>
          <p:nvPr/>
        </p:nvCxnSpPr>
        <p:spPr>
          <a:xfrm>
            <a:off x="2499360" y="5667246"/>
            <a:ext cx="606451" cy="2034"/>
          </a:xfrm>
          <a:prstGeom prst="straightConnector1">
            <a:avLst/>
          </a:prstGeom>
          <a:ln w="12700">
            <a:solidFill>
              <a:srgbClr val="545B64"/>
            </a:solidFill>
            <a:headEnd type="none" w="med" len="sm"/>
            <a:tailEnd type="arrow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8" name="Rectangle 117">
            <a:extLst>
              <a:ext uri="{FF2B5EF4-FFF2-40B4-BE49-F238E27FC236}">
                <a16:creationId xmlns:a16="http://schemas.microsoft.com/office/drawing/2014/main" id="{B1844CBB-737E-C049-891C-1F2168761D96}"/>
              </a:ext>
            </a:extLst>
          </p:cNvPr>
          <p:cNvSpPr/>
          <p:nvPr/>
        </p:nvSpPr>
        <p:spPr>
          <a:xfrm>
            <a:off x="6858000" y="1097280"/>
            <a:ext cx="2103120" cy="1920240"/>
          </a:xfrm>
          <a:prstGeom prst="rect">
            <a:avLst/>
          </a:prstGeom>
          <a:solidFill>
            <a:srgbClr val="1D8900">
              <a:alpha val="9804"/>
            </a:srgbClr>
          </a:solidFill>
          <a:ln w="12700"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02920"/>
          <a:lstStyle/>
          <a:p>
            <a:pPr>
              <a:defRPr/>
            </a:pPr>
            <a:r>
              <a:rPr lang="en-US" sz="1200" dirty="0">
                <a:solidFill>
                  <a:srgbClr val="1E8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Public subnet</a:t>
            </a:r>
          </a:p>
        </p:txBody>
      </p:sp>
      <p:sp>
        <p:nvSpPr>
          <p:cNvPr id="119" name="Rectangle 118">
            <a:extLst>
              <a:ext uri="{FF2B5EF4-FFF2-40B4-BE49-F238E27FC236}">
                <a16:creationId xmlns:a16="http://schemas.microsoft.com/office/drawing/2014/main" id="{D246DAA1-0260-E449-8CA2-92FF0101149D}"/>
              </a:ext>
            </a:extLst>
          </p:cNvPr>
          <p:cNvSpPr/>
          <p:nvPr/>
        </p:nvSpPr>
        <p:spPr>
          <a:xfrm>
            <a:off x="6675120" y="548640"/>
            <a:ext cx="2468880" cy="7863840"/>
          </a:xfrm>
          <a:prstGeom prst="rect">
            <a:avLst/>
          </a:prstGeom>
          <a:noFill/>
          <a:ln w="12700">
            <a:solidFill>
              <a:srgbClr val="5B9CD5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1440"/>
          <a:lstStyle/>
          <a:p>
            <a:pPr algn="ctr">
              <a:defRPr/>
            </a:pPr>
            <a:r>
              <a:rPr lang="en-US" sz="1200">
                <a:solidFill>
                  <a:srgbClr val="5B9CD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Availability Zone 2</a:t>
            </a:r>
            <a:endParaRPr lang="en-US" sz="1200" dirty="0">
              <a:solidFill>
                <a:srgbClr val="5B9CD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0" name="TextBox 17">
            <a:extLst>
              <a:ext uri="{FF2B5EF4-FFF2-40B4-BE49-F238E27FC236}">
                <a16:creationId xmlns:a16="http://schemas.microsoft.com/office/drawing/2014/main" id="{904494F6-B2AD-884E-92AE-5BF2490D7E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94330" y="1834483"/>
            <a:ext cx="1234766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1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NAT gateway</a:t>
            </a:r>
          </a:p>
        </p:txBody>
      </p:sp>
      <p:pic>
        <p:nvPicPr>
          <p:cNvPr id="121" name="Graphic 35">
            <a:extLst>
              <a:ext uri="{FF2B5EF4-FFF2-40B4-BE49-F238E27FC236}">
                <a16:creationId xmlns:a16="http://schemas.microsoft.com/office/drawing/2014/main" id="{A5BA7256-6A27-CE46-BA90-6D710A38372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0960" y="1371600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" name="Graphic 21">
            <a:extLst>
              <a:ext uri="{FF2B5EF4-FFF2-40B4-BE49-F238E27FC236}">
                <a16:creationId xmlns:a16="http://schemas.microsoft.com/office/drawing/2014/main" id="{5259AAA2-EFC0-E14A-A9FB-856721770A16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6858000" y="3200400"/>
            <a:ext cx="381000" cy="381000"/>
          </a:xfrm>
          <a:prstGeom prst="rect">
            <a:avLst/>
          </a:prstGeom>
        </p:spPr>
      </p:pic>
      <p:pic>
        <p:nvPicPr>
          <p:cNvPr id="123" name="Graphic 19">
            <a:extLst>
              <a:ext uri="{FF2B5EF4-FFF2-40B4-BE49-F238E27FC236}">
                <a16:creationId xmlns:a16="http://schemas.microsoft.com/office/drawing/2014/main" id="{C5004A7F-07D4-7644-BBA1-793B679928D6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6858000" y="1097280"/>
            <a:ext cx="381000" cy="381000"/>
          </a:xfrm>
          <a:prstGeom prst="rect">
            <a:avLst/>
          </a:prstGeom>
        </p:spPr>
      </p:pic>
      <p:pic>
        <p:nvPicPr>
          <p:cNvPr id="124" name="Graphic 60">
            <a:extLst>
              <a:ext uri="{FF2B5EF4-FFF2-40B4-BE49-F238E27FC236}">
                <a16:creationId xmlns:a16="http://schemas.microsoft.com/office/drawing/2014/main" id="{D5F1E014-1AF5-0442-BA6E-37B0D94AA4A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0960" y="2194560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5" name="TextBox 16">
            <a:extLst>
              <a:ext uri="{FF2B5EF4-FFF2-40B4-BE49-F238E27FC236}">
                <a16:creationId xmlns:a16="http://schemas.microsoft.com/office/drawing/2014/main" id="{1F19FC2D-133A-E34B-A71C-1A8BF8D8E3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02276" y="2634062"/>
            <a:ext cx="1097280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rIns="0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10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Bastion instance</a:t>
            </a:r>
            <a:endParaRPr lang="en-US" altLang="en-US" sz="1100" dirty="0">
              <a:latin typeface="Arial" panose="020B0604020202020204" pitchFamily="34" charset="0"/>
              <a:ea typeface="Amazon Ember" panose="020B0603020204020204" pitchFamily="34" charset="0"/>
              <a:cs typeface="Arial" panose="020B0604020202020204" pitchFamily="34" charset="0"/>
            </a:endParaRPr>
          </a:p>
        </p:txBody>
      </p:sp>
      <p:pic>
        <p:nvPicPr>
          <p:cNvPr id="126" name="Graphic 60">
            <a:extLst>
              <a:ext uri="{FF2B5EF4-FFF2-40B4-BE49-F238E27FC236}">
                <a16:creationId xmlns:a16="http://schemas.microsoft.com/office/drawing/2014/main" id="{D5F1E014-1AF5-0442-BA6E-37B0D94AA4A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32320" y="4754880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7" name="Graphic 60">
            <a:extLst>
              <a:ext uri="{FF2B5EF4-FFF2-40B4-BE49-F238E27FC236}">
                <a16:creationId xmlns:a16="http://schemas.microsoft.com/office/drawing/2014/main" id="{D5F1E014-1AF5-0442-BA6E-37B0D94AA4A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0960" y="3749040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8" name="TextBox 16">
            <a:extLst>
              <a:ext uri="{FF2B5EF4-FFF2-40B4-BE49-F238E27FC236}">
                <a16:creationId xmlns:a16="http://schemas.microsoft.com/office/drawing/2014/main" id="{1F19FC2D-133A-E34B-A71C-1A8BF8D8E3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62929" y="4211101"/>
            <a:ext cx="1097280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rIns="0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10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ClickHouse client</a:t>
            </a:r>
          </a:p>
        </p:txBody>
      </p:sp>
      <p:sp>
        <p:nvSpPr>
          <p:cNvPr id="129" name="TextBox 16">
            <a:extLst>
              <a:ext uri="{FF2B5EF4-FFF2-40B4-BE49-F238E27FC236}">
                <a16:creationId xmlns:a16="http://schemas.microsoft.com/office/drawing/2014/main" id="{1F19FC2D-133A-E34B-A71C-1A8BF8D8E3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95160" y="5213407"/>
            <a:ext cx="731520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rIns="0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10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ClickHouse instance 1</a:t>
            </a:r>
          </a:p>
        </p:txBody>
      </p:sp>
      <p:pic>
        <p:nvPicPr>
          <p:cNvPr id="130" name="Graphic 60">
            <a:extLst>
              <a:ext uri="{FF2B5EF4-FFF2-40B4-BE49-F238E27FC236}">
                <a16:creationId xmlns:a16="http://schemas.microsoft.com/office/drawing/2014/main" id="{D5F1E014-1AF5-0442-BA6E-37B0D94AA4A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46720" y="4754880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1" name="Graphic 60">
            <a:extLst>
              <a:ext uri="{FF2B5EF4-FFF2-40B4-BE49-F238E27FC236}">
                <a16:creationId xmlns:a16="http://schemas.microsoft.com/office/drawing/2014/main" id="{D5F1E014-1AF5-0442-BA6E-37B0D94AA4A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32320" y="5669280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2" name="Graphic 60">
            <a:extLst>
              <a:ext uri="{FF2B5EF4-FFF2-40B4-BE49-F238E27FC236}">
                <a16:creationId xmlns:a16="http://schemas.microsoft.com/office/drawing/2014/main" id="{D5F1E014-1AF5-0442-BA6E-37B0D94AA4A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46720" y="5669280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" name="TextBox 16">
            <a:extLst>
              <a:ext uri="{FF2B5EF4-FFF2-40B4-BE49-F238E27FC236}">
                <a16:creationId xmlns:a16="http://schemas.microsoft.com/office/drawing/2014/main" id="{1F19FC2D-133A-E34B-A71C-1A8BF8D8E3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95645" y="6128385"/>
            <a:ext cx="731520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rIns="0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10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ClickHouse instance 3</a:t>
            </a:r>
          </a:p>
        </p:txBody>
      </p:sp>
      <p:sp>
        <p:nvSpPr>
          <p:cNvPr id="134" name="TextBox 16">
            <a:extLst>
              <a:ext uri="{FF2B5EF4-FFF2-40B4-BE49-F238E27FC236}">
                <a16:creationId xmlns:a16="http://schemas.microsoft.com/office/drawing/2014/main" id="{1F19FC2D-133A-E34B-A71C-1A8BF8D8E3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09560" y="5213985"/>
            <a:ext cx="731520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rIns="0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10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ClickHouse instance 2</a:t>
            </a:r>
          </a:p>
        </p:txBody>
      </p:sp>
      <p:sp>
        <p:nvSpPr>
          <p:cNvPr id="135" name="TextBox 16">
            <a:extLst>
              <a:ext uri="{FF2B5EF4-FFF2-40B4-BE49-F238E27FC236}">
                <a16:creationId xmlns:a16="http://schemas.microsoft.com/office/drawing/2014/main" id="{1F19FC2D-133A-E34B-A71C-1A8BF8D8E3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09664" y="6127816"/>
            <a:ext cx="731520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rIns="0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10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ClickHouse instance 4</a:t>
            </a:r>
          </a:p>
        </p:txBody>
      </p:sp>
      <p:pic>
        <p:nvPicPr>
          <p:cNvPr id="136" name="Graphic 60">
            <a:extLst>
              <a:ext uri="{FF2B5EF4-FFF2-40B4-BE49-F238E27FC236}">
                <a16:creationId xmlns:a16="http://schemas.microsoft.com/office/drawing/2014/main" id="{D5F1E014-1AF5-0442-BA6E-37B0D94AA4A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32320" y="7037412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7" name="TextBox 16">
            <a:extLst>
              <a:ext uri="{FF2B5EF4-FFF2-40B4-BE49-F238E27FC236}">
                <a16:creationId xmlns:a16="http://schemas.microsoft.com/office/drawing/2014/main" id="{1F19FC2D-133A-E34B-A71C-1A8BF8D8E3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59069" y="7496175"/>
            <a:ext cx="806016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rIns="0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10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ZooKeeper instance  1</a:t>
            </a:r>
          </a:p>
        </p:txBody>
      </p:sp>
      <p:pic>
        <p:nvPicPr>
          <p:cNvPr id="138" name="Graphic 60">
            <a:extLst>
              <a:ext uri="{FF2B5EF4-FFF2-40B4-BE49-F238E27FC236}">
                <a16:creationId xmlns:a16="http://schemas.microsoft.com/office/drawing/2014/main" id="{D5F1E014-1AF5-0442-BA6E-37B0D94AA4A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46720" y="7037412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9" name="TextBox 16">
            <a:extLst>
              <a:ext uri="{FF2B5EF4-FFF2-40B4-BE49-F238E27FC236}">
                <a16:creationId xmlns:a16="http://schemas.microsoft.com/office/drawing/2014/main" id="{1F19FC2D-133A-E34B-A71C-1A8BF8D8E3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73469" y="7496175"/>
            <a:ext cx="806016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rIns="0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10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ZooKeeper instance 2</a:t>
            </a:r>
          </a:p>
        </p:txBody>
      </p:sp>
    </p:spTree>
    <p:extLst>
      <p:ext uri="{BB962C8B-B14F-4D97-AF65-F5344CB8AC3E}">
        <p14:creationId xmlns:p14="http://schemas.microsoft.com/office/powerpoint/2010/main" val="988240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761A627-9AC8-2248-B6EE-BB1F7C78C9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Architecture</a:t>
            </a:r>
            <a:endParaRPr kumimoji="1" lang="zh-CN" altLang="en-US" dirty="0"/>
          </a:p>
        </p:txBody>
      </p:sp>
      <p:sp>
        <p:nvSpPr>
          <p:cNvPr id="121" name="Rectangle 120">
            <a:extLst>
              <a:ext uri="{FF2B5EF4-FFF2-40B4-BE49-F238E27FC236}">
                <a16:creationId xmlns:a16="http://schemas.microsoft.com/office/drawing/2014/main" id="{62C6134F-F85F-4348-8CE5-9E4018AFA5FE}"/>
              </a:ext>
            </a:extLst>
          </p:cNvPr>
          <p:cNvSpPr/>
          <p:nvPr/>
        </p:nvSpPr>
        <p:spPr bwMode="auto">
          <a:xfrm>
            <a:off x="890539" y="2536395"/>
            <a:ext cx="7614734" cy="5758230"/>
          </a:xfrm>
          <a:prstGeom prst="rect">
            <a:avLst/>
          </a:prstGeom>
          <a:noFill/>
          <a:ln w="12700">
            <a:solidFill>
              <a:srgbClr val="1E8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31520" tIns="146304"/>
          <a:lstStyle/>
          <a:p>
            <a:pPr>
              <a:defRPr/>
            </a:pPr>
            <a:endParaRPr lang="en-US" sz="960" dirty="0">
              <a:ln w="0"/>
              <a:solidFill>
                <a:srgbClr val="1E89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6" name="Rectangle 135">
            <a:extLst>
              <a:ext uri="{FF2B5EF4-FFF2-40B4-BE49-F238E27FC236}">
                <a16:creationId xmlns:a16="http://schemas.microsoft.com/office/drawing/2014/main" id="{072412AD-2027-5843-A62B-CFC8D989D3BD}"/>
              </a:ext>
            </a:extLst>
          </p:cNvPr>
          <p:cNvSpPr/>
          <p:nvPr/>
        </p:nvSpPr>
        <p:spPr bwMode="auto">
          <a:xfrm>
            <a:off x="748804" y="2072131"/>
            <a:ext cx="9711250" cy="6505955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31520" tIns="146304"/>
          <a:lstStyle/>
          <a:p>
            <a:pPr>
              <a:defRPr/>
            </a:pPr>
            <a:endParaRPr lang="en-US" sz="960" dirty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7" name="Rectangle 136">
            <a:extLst>
              <a:ext uri="{FF2B5EF4-FFF2-40B4-BE49-F238E27FC236}">
                <a16:creationId xmlns:a16="http://schemas.microsoft.com/office/drawing/2014/main" id="{80299917-5CFA-584E-B38D-99C6722EB9EF}"/>
              </a:ext>
            </a:extLst>
          </p:cNvPr>
          <p:cNvSpPr/>
          <p:nvPr/>
        </p:nvSpPr>
        <p:spPr bwMode="auto">
          <a:xfrm>
            <a:off x="2050071" y="2214847"/>
            <a:ext cx="2477214" cy="6203014"/>
          </a:xfrm>
          <a:prstGeom prst="rect">
            <a:avLst/>
          </a:prstGeom>
          <a:noFill/>
          <a:ln w="12700">
            <a:solidFill>
              <a:srgbClr val="5B9CD5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146304"/>
          <a:lstStyle/>
          <a:p>
            <a:pPr algn="ctr">
              <a:defRPr/>
            </a:pPr>
            <a:r>
              <a:rPr lang="en-US" sz="960" dirty="0">
                <a:solidFill>
                  <a:srgbClr val="5B9CD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Availability Zone 1</a:t>
            </a:r>
          </a:p>
        </p:txBody>
      </p:sp>
      <p:sp>
        <p:nvSpPr>
          <p:cNvPr id="138" name="Rectangle 137">
            <a:extLst>
              <a:ext uri="{FF2B5EF4-FFF2-40B4-BE49-F238E27FC236}">
                <a16:creationId xmlns:a16="http://schemas.microsoft.com/office/drawing/2014/main" id="{054672CF-4B07-3640-B239-D1AD4C6E1A3D}"/>
              </a:ext>
            </a:extLst>
          </p:cNvPr>
          <p:cNvSpPr/>
          <p:nvPr/>
        </p:nvSpPr>
        <p:spPr bwMode="auto">
          <a:xfrm>
            <a:off x="2430374" y="5349088"/>
            <a:ext cx="5815957" cy="1679526"/>
          </a:xfrm>
          <a:prstGeom prst="rect">
            <a:avLst/>
          </a:prstGeom>
          <a:noFill/>
          <a:ln w="12700">
            <a:solidFill>
              <a:srgbClr val="D86613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146304"/>
          <a:lstStyle/>
          <a:p>
            <a:pPr algn="ctr">
              <a:defRPr/>
            </a:pPr>
            <a:endParaRPr lang="en-US" sz="1280" dirty="0">
              <a:solidFill>
                <a:srgbClr val="D8661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39" name="Graphic 13">
            <a:extLst>
              <a:ext uri="{FF2B5EF4-FFF2-40B4-BE49-F238E27FC236}">
                <a16:creationId xmlns:a16="http://schemas.microsoft.com/office/drawing/2014/main" id="{FCA068FF-11DA-6247-99AA-2B0453E1B5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3389" y="2534174"/>
            <a:ext cx="305990" cy="2758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0" name="Rectangle 139">
            <a:extLst>
              <a:ext uri="{FF2B5EF4-FFF2-40B4-BE49-F238E27FC236}">
                <a16:creationId xmlns:a16="http://schemas.microsoft.com/office/drawing/2014/main" id="{62024B14-FD8D-5A4E-BC96-2EA92EB40C46}"/>
              </a:ext>
            </a:extLst>
          </p:cNvPr>
          <p:cNvSpPr/>
          <p:nvPr/>
        </p:nvSpPr>
        <p:spPr bwMode="auto">
          <a:xfrm>
            <a:off x="5945988" y="2214847"/>
            <a:ext cx="2374520" cy="6203014"/>
          </a:xfrm>
          <a:prstGeom prst="rect">
            <a:avLst/>
          </a:prstGeom>
          <a:noFill/>
          <a:ln w="12700">
            <a:solidFill>
              <a:srgbClr val="5B9CD5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146304"/>
          <a:lstStyle/>
          <a:p>
            <a:pPr algn="ctr">
              <a:defRPr/>
            </a:pPr>
            <a:r>
              <a:rPr lang="en-US" sz="960" dirty="0">
                <a:solidFill>
                  <a:srgbClr val="5B9CD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Availability Zone 2</a:t>
            </a:r>
          </a:p>
        </p:txBody>
      </p:sp>
      <p:sp>
        <p:nvSpPr>
          <p:cNvPr id="141" name="Rectangle 140">
            <a:extLst>
              <a:ext uri="{FF2B5EF4-FFF2-40B4-BE49-F238E27FC236}">
                <a16:creationId xmlns:a16="http://schemas.microsoft.com/office/drawing/2014/main" id="{8C4AA612-A5B9-8E4D-B036-744FF89B78C6}"/>
              </a:ext>
            </a:extLst>
          </p:cNvPr>
          <p:cNvSpPr/>
          <p:nvPr/>
        </p:nvSpPr>
        <p:spPr>
          <a:xfrm>
            <a:off x="2315940" y="2764694"/>
            <a:ext cx="2057838" cy="1567182"/>
          </a:xfrm>
          <a:prstGeom prst="rect">
            <a:avLst/>
          </a:prstGeom>
          <a:solidFill>
            <a:srgbClr val="1D8900">
              <a:alpha val="9804"/>
            </a:srgbClr>
          </a:solidFill>
          <a:ln w="12700"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41325"/>
          <a:lstStyle/>
          <a:p>
            <a:pPr>
              <a:defRPr/>
            </a:pPr>
            <a:r>
              <a:rPr lang="en-US" sz="960" dirty="0">
                <a:solidFill>
                  <a:srgbClr val="1E8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Public subnet</a:t>
            </a:r>
          </a:p>
        </p:txBody>
      </p:sp>
      <p:pic>
        <p:nvPicPr>
          <p:cNvPr id="142" name="Graphic 13">
            <a:extLst>
              <a:ext uri="{FF2B5EF4-FFF2-40B4-BE49-F238E27FC236}">
                <a16:creationId xmlns:a16="http://schemas.microsoft.com/office/drawing/2014/main" id="{4FC4258A-FA5D-9346-9CD1-26E2FC4482E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15939" y="2774921"/>
            <a:ext cx="313277" cy="2840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" name="Rectangle 142">
            <a:extLst>
              <a:ext uri="{FF2B5EF4-FFF2-40B4-BE49-F238E27FC236}">
                <a16:creationId xmlns:a16="http://schemas.microsoft.com/office/drawing/2014/main" id="{049AED71-D84E-1F46-BF25-3A3B6E903DDD}"/>
              </a:ext>
            </a:extLst>
          </p:cNvPr>
          <p:cNvSpPr/>
          <p:nvPr/>
        </p:nvSpPr>
        <p:spPr>
          <a:xfrm>
            <a:off x="2309977" y="4446561"/>
            <a:ext cx="2057838" cy="3825054"/>
          </a:xfrm>
          <a:prstGeom prst="rect">
            <a:avLst/>
          </a:prstGeom>
          <a:solidFill>
            <a:srgbClr val="007CBC">
              <a:alpha val="9804"/>
            </a:srgbClr>
          </a:solidFill>
          <a:ln w="12700"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41325"/>
          <a:lstStyle/>
          <a:p>
            <a:pPr>
              <a:defRPr/>
            </a:pPr>
            <a:r>
              <a:rPr lang="en-US" sz="960" dirty="0">
                <a:solidFill>
                  <a:srgbClr val="5B9CD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Private subnet</a:t>
            </a:r>
          </a:p>
        </p:txBody>
      </p:sp>
      <p:pic>
        <p:nvPicPr>
          <p:cNvPr id="144" name="Graphic 35">
            <a:extLst>
              <a:ext uri="{FF2B5EF4-FFF2-40B4-BE49-F238E27FC236}">
                <a16:creationId xmlns:a16="http://schemas.microsoft.com/office/drawing/2014/main" id="{AAFB34E0-BCA1-D748-819F-72E941DB766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09976" y="4463792"/>
            <a:ext cx="315098" cy="2840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5" name="Graphic 13">
            <a:extLst>
              <a:ext uri="{FF2B5EF4-FFF2-40B4-BE49-F238E27FC236}">
                <a16:creationId xmlns:a16="http://schemas.microsoft.com/office/drawing/2014/main" id="{4201F907-1C2E-4E48-9D4B-3C152E58918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34890" y="2774918"/>
            <a:ext cx="313277" cy="2840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6" name="Rectangle 145">
            <a:extLst>
              <a:ext uri="{FF2B5EF4-FFF2-40B4-BE49-F238E27FC236}">
                <a16:creationId xmlns:a16="http://schemas.microsoft.com/office/drawing/2014/main" id="{482D4D92-FEED-0E48-8DB1-EC59F8E38660}"/>
              </a:ext>
            </a:extLst>
          </p:cNvPr>
          <p:cNvSpPr/>
          <p:nvPr/>
        </p:nvSpPr>
        <p:spPr>
          <a:xfrm>
            <a:off x="6128926" y="4446561"/>
            <a:ext cx="2095048" cy="3825054"/>
          </a:xfrm>
          <a:prstGeom prst="rect">
            <a:avLst/>
          </a:prstGeom>
          <a:solidFill>
            <a:srgbClr val="007CBC">
              <a:alpha val="9804"/>
            </a:srgbClr>
          </a:solidFill>
          <a:ln w="12700"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41325"/>
          <a:lstStyle/>
          <a:p>
            <a:pPr>
              <a:defRPr/>
            </a:pPr>
            <a:r>
              <a:rPr lang="en-US" sz="960" dirty="0">
                <a:solidFill>
                  <a:srgbClr val="5B9CD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Private subnet</a:t>
            </a:r>
          </a:p>
        </p:txBody>
      </p:sp>
      <p:pic>
        <p:nvPicPr>
          <p:cNvPr id="147" name="Graphic 35">
            <a:extLst>
              <a:ext uri="{FF2B5EF4-FFF2-40B4-BE49-F238E27FC236}">
                <a16:creationId xmlns:a16="http://schemas.microsoft.com/office/drawing/2014/main" id="{26D0C976-3646-B94F-9532-EBADA59F44F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28925" y="4463792"/>
            <a:ext cx="315098" cy="2840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8" name="Graphic 23">
            <a:extLst>
              <a:ext uri="{FF2B5EF4-FFF2-40B4-BE49-F238E27FC236}">
                <a16:creationId xmlns:a16="http://schemas.microsoft.com/office/drawing/2014/main" id="{8A9A44F6-13C9-4349-98E9-D4D3FC8F429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76304" y="3679416"/>
            <a:ext cx="378845" cy="3414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9" name="Rectangle 148">
            <a:extLst>
              <a:ext uri="{FF2B5EF4-FFF2-40B4-BE49-F238E27FC236}">
                <a16:creationId xmlns:a16="http://schemas.microsoft.com/office/drawing/2014/main" id="{327B0845-7518-C743-9996-8E4174D783A5}"/>
              </a:ext>
            </a:extLst>
          </p:cNvPr>
          <p:cNvSpPr/>
          <p:nvPr/>
        </p:nvSpPr>
        <p:spPr>
          <a:xfrm>
            <a:off x="2576304" y="3679416"/>
            <a:ext cx="1687110" cy="335130"/>
          </a:xfrm>
          <a:prstGeom prst="rect">
            <a:avLst/>
          </a:prstGeom>
          <a:noFill/>
          <a:ln w="12700">
            <a:solidFill>
              <a:srgbClr val="D8661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31520" tIns="146304"/>
          <a:lstStyle/>
          <a:p>
            <a:pPr>
              <a:defRPr/>
            </a:pPr>
            <a:endParaRPr lang="en-US" sz="960" dirty="0">
              <a:ln w="0"/>
              <a:solidFill>
                <a:srgbClr val="D8661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0" name="Rectangle 149">
            <a:extLst>
              <a:ext uri="{FF2B5EF4-FFF2-40B4-BE49-F238E27FC236}">
                <a16:creationId xmlns:a16="http://schemas.microsoft.com/office/drawing/2014/main" id="{5B236199-493C-3042-89D3-7AE33D41515B}"/>
              </a:ext>
            </a:extLst>
          </p:cNvPr>
          <p:cNvSpPr/>
          <p:nvPr/>
        </p:nvSpPr>
        <p:spPr>
          <a:xfrm>
            <a:off x="2430373" y="3618803"/>
            <a:ext cx="5793602" cy="523888"/>
          </a:xfrm>
          <a:prstGeom prst="rect">
            <a:avLst/>
          </a:prstGeom>
          <a:noFill/>
          <a:ln w="12700">
            <a:solidFill>
              <a:srgbClr val="D86613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146304"/>
          <a:lstStyle/>
          <a:p>
            <a:pPr algn="ctr">
              <a:defRPr/>
            </a:pPr>
            <a:endParaRPr lang="en-US" sz="960" dirty="0">
              <a:solidFill>
                <a:srgbClr val="D8661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51" name="Graphic 18">
            <a:extLst>
              <a:ext uri="{FF2B5EF4-FFF2-40B4-BE49-F238E27FC236}">
                <a16:creationId xmlns:a16="http://schemas.microsoft.com/office/drawing/2014/main" id="{04F36520-1CC3-F54D-A594-C1261C01C2D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26706" y="3618802"/>
            <a:ext cx="378845" cy="3414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2" name="Rectangle 151">
            <a:extLst>
              <a:ext uri="{FF2B5EF4-FFF2-40B4-BE49-F238E27FC236}">
                <a16:creationId xmlns:a16="http://schemas.microsoft.com/office/drawing/2014/main" id="{E6564B93-2C6A-ED43-8F05-4BF91A134D44}"/>
              </a:ext>
            </a:extLst>
          </p:cNvPr>
          <p:cNvSpPr/>
          <p:nvPr/>
        </p:nvSpPr>
        <p:spPr>
          <a:xfrm>
            <a:off x="6134892" y="2778765"/>
            <a:ext cx="2111438" cy="1569229"/>
          </a:xfrm>
          <a:prstGeom prst="rect">
            <a:avLst/>
          </a:prstGeom>
          <a:solidFill>
            <a:srgbClr val="1D8900">
              <a:alpha val="9804"/>
            </a:srgbClr>
          </a:solidFill>
          <a:ln w="12700"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41325"/>
          <a:lstStyle/>
          <a:p>
            <a:pPr>
              <a:defRPr/>
            </a:pPr>
            <a:r>
              <a:rPr lang="en-US" sz="960" dirty="0">
                <a:solidFill>
                  <a:srgbClr val="1E8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Public subnet</a:t>
            </a:r>
          </a:p>
        </p:txBody>
      </p:sp>
      <p:pic>
        <p:nvPicPr>
          <p:cNvPr id="153" name="Graphic 23">
            <a:extLst>
              <a:ext uri="{FF2B5EF4-FFF2-40B4-BE49-F238E27FC236}">
                <a16:creationId xmlns:a16="http://schemas.microsoft.com/office/drawing/2014/main" id="{0AC08EAE-0428-7B41-B9EB-F0BAC71B898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5694" y="3689322"/>
            <a:ext cx="378845" cy="3414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4" name="Rectangle 153">
            <a:extLst>
              <a:ext uri="{FF2B5EF4-FFF2-40B4-BE49-F238E27FC236}">
                <a16:creationId xmlns:a16="http://schemas.microsoft.com/office/drawing/2014/main" id="{B286D8F7-81BE-4443-8C2C-2C2C1F25DAF2}"/>
              </a:ext>
            </a:extLst>
          </p:cNvPr>
          <p:cNvSpPr/>
          <p:nvPr/>
        </p:nvSpPr>
        <p:spPr>
          <a:xfrm>
            <a:off x="6405695" y="3689321"/>
            <a:ext cx="1687110" cy="335130"/>
          </a:xfrm>
          <a:prstGeom prst="rect">
            <a:avLst/>
          </a:prstGeom>
          <a:noFill/>
          <a:ln w="12700">
            <a:solidFill>
              <a:srgbClr val="D8661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31520" tIns="146304"/>
          <a:lstStyle/>
          <a:p>
            <a:pPr>
              <a:defRPr/>
            </a:pPr>
            <a:endParaRPr lang="en-US" sz="960" dirty="0">
              <a:ln w="0"/>
              <a:solidFill>
                <a:srgbClr val="D8661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55" name="Graphic 6">
            <a:extLst>
              <a:ext uri="{FF2B5EF4-FFF2-40B4-BE49-F238E27FC236}">
                <a16:creationId xmlns:a16="http://schemas.microsoft.com/office/drawing/2014/main" id="{70430FDC-FE93-5C4C-B29D-6E7E6A08F09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/>
          <a:srcRect/>
          <a:stretch/>
        </p:blipFill>
        <p:spPr bwMode="auto">
          <a:xfrm>
            <a:off x="1198557" y="6115758"/>
            <a:ext cx="378845" cy="3414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6" name="TextBox 12">
            <a:extLst>
              <a:ext uri="{FF2B5EF4-FFF2-40B4-BE49-F238E27FC236}">
                <a16:creationId xmlns:a16="http://schemas.microsoft.com/office/drawing/2014/main" id="{52C5695A-BEEB-0441-92BF-1C2E5DC71E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55203" y="6517488"/>
            <a:ext cx="669595" cy="2400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96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NLB</a:t>
            </a:r>
          </a:p>
        </p:txBody>
      </p:sp>
      <p:cxnSp>
        <p:nvCxnSpPr>
          <p:cNvPr id="157" name="Straight Arrow Connector 64">
            <a:extLst>
              <a:ext uri="{FF2B5EF4-FFF2-40B4-BE49-F238E27FC236}">
                <a16:creationId xmlns:a16="http://schemas.microsoft.com/office/drawing/2014/main" id="{FD97C94F-5678-8C40-B0E5-975582EF2C63}"/>
              </a:ext>
            </a:extLst>
          </p:cNvPr>
          <p:cNvCxnSpPr>
            <a:cxnSpLocks/>
            <a:stCxn id="155" idx="3"/>
            <a:endCxn id="200" idx="1"/>
          </p:cNvCxnSpPr>
          <p:nvPr/>
        </p:nvCxnSpPr>
        <p:spPr>
          <a:xfrm flipV="1">
            <a:off x="1577402" y="5591513"/>
            <a:ext cx="982080" cy="694981"/>
          </a:xfrm>
          <a:prstGeom prst="bentConnector3">
            <a:avLst>
              <a:gd name="adj1" fmla="val 58022"/>
            </a:avLst>
          </a:prstGeom>
          <a:ln w="12700">
            <a:solidFill>
              <a:srgbClr val="545B64"/>
            </a:solidFill>
            <a:headEnd type="none" w="med" len="sm"/>
            <a:tailEnd type="arrow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8" name="Straight Arrow Connector 64">
            <a:extLst>
              <a:ext uri="{FF2B5EF4-FFF2-40B4-BE49-F238E27FC236}">
                <a16:creationId xmlns:a16="http://schemas.microsoft.com/office/drawing/2014/main" id="{C7ECE2CC-1291-7E41-B554-57CAD60B6A52}"/>
              </a:ext>
            </a:extLst>
          </p:cNvPr>
          <p:cNvCxnSpPr>
            <a:cxnSpLocks/>
            <a:stCxn id="155" idx="3"/>
            <a:endCxn id="208" idx="1"/>
          </p:cNvCxnSpPr>
          <p:nvPr/>
        </p:nvCxnSpPr>
        <p:spPr>
          <a:xfrm flipV="1">
            <a:off x="1577402" y="5987503"/>
            <a:ext cx="982080" cy="298990"/>
          </a:xfrm>
          <a:prstGeom prst="bentConnector3">
            <a:avLst>
              <a:gd name="adj1" fmla="val 58022"/>
            </a:avLst>
          </a:prstGeom>
          <a:ln w="12700">
            <a:solidFill>
              <a:srgbClr val="545B64"/>
            </a:solidFill>
            <a:headEnd type="none" w="med" len="sm"/>
            <a:tailEnd type="arrow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9" name="Rectangle 158">
            <a:extLst>
              <a:ext uri="{FF2B5EF4-FFF2-40B4-BE49-F238E27FC236}">
                <a16:creationId xmlns:a16="http://schemas.microsoft.com/office/drawing/2014/main" id="{1B413DC3-698C-7E40-BF64-9F1E4B813F6E}"/>
              </a:ext>
            </a:extLst>
          </p:cNvPr>
          <p:cNvSpPr/>
          <p:nvPr/>
        </p:nvSpPr>
        <p:spPr bwMode="auto">
          <a:xfrm>
            <a:off x="2430373" y="7137184"/>
            <a:ext cx="5793600" cy="1076528"/>
          </a:xfrm>
          <a:prstGeom prst="rect">
            <a:avLst/>
          </a:prstGeom>
          <a:noFill/>
          <a:ln w="12700">
            <a:solidFill>
              <a:srgbClr val="D86613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146304"/>
          <a:lstStyle/>
          <a:p>
            <a:pPr algn="ctr">
              <a:defRPr/>
            </a:pPr>
            <a:endParaRPr lang="en-US" sz="1280" dirty="0">
              <a:solidFill>
                <a:srgbClr val="D8661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0" name="TextBox 159">
            <a:extLst>
              <a:ext uri="{FF2B5EF4-FFF2-40B4-BE49-F238E27FC236}">
                <a16:creationId xmlns:a16="http://schemas.microsoft.com/office/drawing/2014/main" id="{DC009B1A-7DAA-7D46-93AE-119AD28033A7}"/>
              </a:ext>
            </a:extLst>
          </p:cNvPr>
          <p:cNvSpPr txBox="1"/>
          <p:nvPr/>
        </p:nvSpPr>
        <p:spPr>
          <a:xfrm>
            <a:off x="4585180" y="5353553"/>
            <a:ext cx="1228221" cy="2400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60" dirty="0">
                <a:solidFill>
                  <a:srgbClr val="D8661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ClickHouse Cluster</a:t>
            </a:r>
          </a:p>
        </p:txBody>
      </p:sp>
      <p:sp>
        <p:nvSpPr>
          <p:cNvPr id="161" name="TextBox 160">
            <a:extLst>
              <a:ext uri="{FF2B5EF4-FFF2-40B4-BE49-F238E27FC236}">
                <a16:creationId xmlns:a16="http://schemas.microsoft.com/office/drawing/2014/main" id="{8757AB8F-959A-7243-8BE8-D3A71EC406AE}"/>
              </a:ext>
            </a:extLst>
          </p:cNvPr>
          <p:cNvSpPr txBox="1"/>
          <p:nvPr/>
        </p:nvSpPr>
        <p:spPr>
          <a:xfrm>
            <a:off x="4584681" y="7147725"/>
            <a:ext cx="1199367" cy="2400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60" dirty="0">
                <a:solidFill>
                  <a:srgbClr val="D8661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Zookeeper Cluster</a:t>
            </a:r>
          </a:p>
        </p:txBody>
      </p:sp>
      <p:pic>
        <p:nvPicPr>
          <p:cNvPr id="162" name="Graphic 10">
            <a:extLst>
              <a:ext uri="{FF2B5EF4-FFF2-40B4-BE49-F238E27FC236}">
                <a16:creationId xmlns:a16="http://schemas.microsoft.com/office/drawing/2014/main" id="{4D1B6430-EFBC-9D45-959C-FA636E30C97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87298" y="2358462"/>
            <a:ext cx="328829" cy="3288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3" name="TextBox 12">
            <a:extLst>
              <a:ext uri="{FF2B5EF4-FFF2-40B4-BE49-F238E27FC236}">
                <a16:creationId xmlns:a16="http://schemas.microsoft.com/office/drawing/2014/main" id="{EA3E1EE9-0AD9-6C44-8181-CC230F68FF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05469" y="2636578"/>
            <a:ext cx="1512064" cy="2400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96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Internet Gateway</a:t>
            </a:r>
          </a:p>
        </p:txBody>
      </p:sp>
      <p:pic>
        <p:nvPicPr>
          <p:cNvPr id="164" name="Graphic 17">
            <a:extLst>
              <a:ext uri="{FF2B5EF4-FFF2-40B4-BE49-F238E27FC236}">
                <a16:creationId xmlns:a16="http://schemas.microsoft.com/office/drawing/2014/main" id="{4EEC7544-B7E3-A146-873D-9BDCE5FD068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78079" y="5772733"/>
            <a:ext cx="342070" cy="3420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5" name="TextBox 12">
            <a:extLst>
              <a:ext uri="{FF2B5EF4-FFF2-40B4-BE49-F238E27FC236}">
                <a16:creationId xmlns:a16="http://schemas.microsoft.com/office/drawing/2014/main" id="{BF20448B-42F7-8143-A32D-5273594CE9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801664" y="5796035"/>
            <a:ext cx="1458566" cy="2400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96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Amazon CloudWatch</a:t>
            </a:r>
          </a:p>
        </p:txBody>
      </p:sp>
      <p:pic>
        <p:nvPicPr>
          <p:cNvPr id="166" name="Graphic 8">
            <a:extLst>
              <a:ext uri="{FF2B5EF4-FFF2-40B4-BE49-F238E27FC236}">
                <a16:creationId xmlns:a16="http://schemas.microsoft.com/office/drawing/2014/main" id="{0898F8EF-14D3-A344-A051-F73ECCBF4AD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0184" y="6897791"/>
            <a:ext cx="342070" cy="3420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7" name="TextBox 12">
            <a:extLst>
              <a:ext uri="{FF2B5EF4-FFF2-40B4-BE49-F238E27FC236}">
                <a16:creationId xmlns:a16="http://schemas.microsoft.com/office/drawing/2014/main" id="{84C1136F-EEFD-5142-88AD-87E22D0E6D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8804" y="7301789"/>
            <a:ext cx="1224830" cy="3877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96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Amazon S3</a:t>
            </a:r>
          </a:p>
          <a:p>
            <a:pPr algn="ctr" eaLnBrk="1" hangingPunct="1"/>
            <a:r>
              <a:rPr lang="en-US" altLang="en-US" sz="96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Tiered storage</a:t>
            </a:r>
          </a:p>
        </p:txBody>
      </p:sp>
      <p:pic>
        <p:nvPicPr>
          <p:cNvPr id="168" name="Graphic 24">
            <a:extLst>
              <a:ext uri="{FF2B5EF4-FFF2-40B4-BE49-F238E27FC236}">
                <a16:creationId xmlns:a16="http://schemas.microsoft.com/office/drawing/2014/main" id="{623DC96F-056A-9943-9986-A10F099F976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83231" y="6381034"/>
            <a:ext cx="342070" cy="3420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9" name="TextBox 9">
            <a:extLst>
              <a:ext uri="{FF2B5EF4-FFF2-40B4-BE49-F238E27FC236}">
                <a16:creationId xmlns:a16="http://schemas.microsoft.com/office/drawing/2014/main" id="{CFB7EE1E-D770-AA4F-8B82-7D48B47EF9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42581" y="6404336"/>
            <a:ext cx="1200323" cy="2400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96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Amazon SNS</a:t>
            </a:r>
          </a:p>
        </p:txBody>
      </p:sp>
      <p:pic>
        <p:nvPicPr>
          <p:cNvPr id="170" name="Graphic 15">
            <a:extLst>
              <a:ext uri="{FF2B5EF4-FFF2-40B4-BE49-F238E27FC236}">
                <a16:creationId xmlns:a16="http://schemas.microsoft.com/office/drawing/2014/main" id="{80F2F47F-3593-9A4F-897D-0527B9F46EC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99719" y="2979756"/>
            <a:ext cx="353458" cy="3534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1" name="TextBox 16">
            <a:extLst>
              <a:ext uri="{FF2B5EF4-FFF2-40B4-BE49-F238E27FC236}">
                <a16:creationId xmlns:a16="http://schemas.microsoft.com/office/drawing/2014/main" id="{A3EEC92E-BBB1-CA48-A249-64021B5010D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76034" y="3303426"/>
            <a:ext cx="1029152" cy="2400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960" dirty="0">
                <a:solidFill>
                  <a:srgbClr val="232F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NAT gateway</a:t>
            </a:r>
          </a:p>
        </p:txBody>
      </p:sp>
      <p:pic>
        <p:nvPicPr>
          <p:cNvPr id="172" name="Graphic 15">
            <a:extLst>
              <a:ext uri="{FF2B5EF4-FFF2-40B4-BE49-F238E27FC236}">
                <a16:creationId xmlns:a16="http://schemas.microsoft.com/office/drawing/2014/main" id="{51E00430-AA7F-BC4E-97A0-F85C084F5FE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8500" y="2969593"/>
            <a:ext cx="353458" cy="3534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3" name="TextBox 16">
            <a:extLst>
              <a:ext uri="{FF2B5EF4-FFF2-40B4-BE49-F238E27FC236}">
                <a16:creationId xmlns:a16="http://schemas.microsoft.com/office/drawing/2014/main" id="{B0952E60-3269-1247-98B1-3E08467731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14814" y="3293262"/>
            <a:ext cx="1029152" cy="2400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960" dirty="0">
                <a:solidFill>
                  <a:srgbClr val="232F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NAT gateway</a:t>
            </a:r>
          </a:p>
        </p:txBody>
      </p:sp>
      <p:sp>
        <p:nvSpPr>
          <p:cNvPr id="174" name="TextBox 173">
            <a:extLst>
              <a:ext uri="{FF2B5EF4-FFF2-40B4-BE49-F238E27FC236}">
                <a16:creationId xmlns:a16="http://schemas.microsoft.com/office/drawing/2014/main" id="{096FAA64-7AC1-2D4F-9997-56DB1CEADCB7}"/>
              </a:ext>
            </a:extLst>
          </p:cNvPr>
          <p:cNvSpPr txBox="1"/>
          <p:nvPr/>
        </p:nvSpPr>
        <p:spPr>
          <a:xfrm>
            <a:off x="1167312" y="2547913"/>
            <a:ext cx="436338" cy="2400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sz="960" dirty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VPC</a:t>
            </a:r>
          </a:p>
        </p:txBody>
      </p:sp>
      <p:sp>
        <p:nvSpPr>
          <p:cNvPr id="175" name="TextBox 12">
            <a:extLst>
              <a:ext uri="{FF2B5EF4-FFF2-40B4-BE49-F238E27FC236}">
                <a16:creationId xmlns:a16="http://schemas.microsoft.com/office/drawing/2014/main" id="{7BF5357A-7F68-A947-B62C-36D7291085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8001" y="2081858"/>
            <a:ext cx="1364597" cy="2400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96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Amazon Cloud</a:t>
            </a:r>
          </a:p>
        </p:txBody>
      </p:sp>
      <p:pic>
        <p:nvPicPr>
          <p:cNvPr id="176" name="Graphic 6">
            <a:extLst>
              <a:ext uri="{FF2B5EF4-FFF2-40B4-BE49-F238E27FC236}">
                <a16:creationId xmlns:a16="http://schemas.microsoft.com/office/drawing/2014/main" id="{CD1C97E2-0729-FA49-8E7F-DA3FBD40C7E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4">
            <a:extLst>
              <a:ext uri="{96DAC541-7B7A-43D3-8B79-37D633B846F1}">
                <asvg:svgBlip xmlns:asvg="http://schemas.microsoft.com/office/drawing/2016/SVG/main" r:embed="rId15"/>
              </a:ext>
            </a:extLst>
          </a:blip>
          <a:srcRect/>
          <a:stretch/>
        </p:blipFill>
        <p:spPr bwMode="auto">
          <a:xfrm flipH="1">
            <a:off x="143929" y="6079070"/>
            <a:ext cx="404654" cy="4046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7" name="Graphic 22">
            <a:extLst>
              <a:ext uri="{FF2B5EF4-FFF2-40B4-BE49-F238E27FC236}">
                <a16:creationId xmlns:a16="http://schemas.microsoft.com/office/drawing/2014/main" id="{065DEC93-F555-3240-8448-93206EAA5E1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6">
            <a:extLst>
              <a:ext uri="{96DAC541-7B7A-43D3-8B79-37D633B846F1}">
                <asvg:svgBlip xmlns:asvg="http://schemas.microsoft.com/office/drawing/2016/SVG/main" r:embed="rId17"/>
              </a:ext>
            </a:extLst>
          </a:blip>
          <a:srcRect/>
          <a:stretch/>
        </p:blipFill>
        <p:spPr bwMode="auto">
          <a:xfrm>
            <a:off x="131251" y="3665504"/>
            <a:ext cx="411482" cy="4114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78" name="Straight Arrow Connector 64">
            <a:extLst>
              <a:ext uri="{FF2B5EF4-FFF2-40B4-BE49-F238E27FC236}">
                <a16:creationId xmlns:a16="http://schemas.microsoft.com/office/drawing/2014/main" id="{BDB20BB0-C03E-C546-8708-8C56C9469A0F}"/>
              </a:ext>
            </a:extLst>
          </p:cNvPr>
          <p:cNvCxnSpPr>
            <a:cxnSpLocks/>
            <a:stCxn id="177" idx="3"/>
            <a:endCxn id="150" idx="1"/>
          </p:cNvCxnSpPr>
          <p:nvPr/>
        </p:nvCxnSpPr>
        <p:spPr>
          <a:xfrm>
            <a:off x="542734" y="3871246"/>
            <a:ext cx="1887640" cy="9502"/>
          </a:xfrm>
          <a:prstGeom prst="straightConnector1">
            <a:avLst/>
          </a:prstGeom>
          <a:ln w="12700">
            <a:solidFill>
              <a:srgbClr val="545B64"/>
            </a:solidFill>
            <a:headEnd type="none" w="med" len="sm"/>
            <a:tailEnd type="arrow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9" name="TextBox 12">
            <a:extLst>
              <a:ext uri="{FF2B5EF4-FFF2-40B4-BE49-F238E27FC236}">
                <a16:creationId xmlns:a16="http://schemas.microsoft.com/office/drawing/2014/main" id="{4E9DBF8C-4757-8E48-8CA9-D01245AF91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23620" y="6523526"/>
            <a:ext cx="669595" cy="2400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96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Users</a:t>
            </a:r>
          </a:p>
        </p:txBody>
      </p:sp>
      <p:sp>
        <p:nvSpPr>
          <p:cNvPr id="180" name="TextBox 12">
            <a:extLst>
              <a:ext uri="{FF2B5EF4-FFF2-40B4-BE49-F238E27FC236}">
                <a16:creationId xmlns:a16="http://schemas.microsoft.com/office/drawing/2014/main" id="{64EF85BA-4D8A-0148-B910-0684438197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15834" y="4051235"/>
            <a:ext cx="669595" cy="2400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96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Admin</a:t>
            </a:r>
          </a:p>
        </p:txBody>
      </p:sp>
      <p:cxnSp>
        <p:nvCxnSpPr>
          <p:cNvPr id="181" name="Straight Arrow Connector 64">
            <a:extLst>
              <a:ext uri="{FF2B5EF4-FFF2-40B4-BE49-F238E27FC236}">
                <a16:creationId xmlns:a16="http://schemas.microsoft.com/office/drawing/2014/main" id="{DD44E360-F49F-654B-ABFC-FCDB5B1AB84A}"/>
              </a:ext>
            </a:extLst>
          </p:cNvPr>
          <p:cNvCxnSpPr>
            <a:cxnSpLocks/>
            <a:stCxn id="176" idx="1"/>
            <a:endCxn id="155" idx="1"/>
          </p:cNvCxnSpPr>
          <p:nvPr/>
        </p:nvCxnSpPr>
        <p:spPr>
          <a:xfrm>
            <a:off x="548583" y="6281398"/>
            <a:ext cx="649974" cy="5096"/>
          </a:xfrm>
          <a:prstGeom prst="straightConnector1">
            <a:avLst/>
          </a:prstGeom>
          <a:ln w="12700">
            <a:solidFill>
              <a:srgbClr val="545B64"/>
            </a:solidFill>
            <a:headEnd type="none" w="med" len="sm"/>
            <a:tailEnd type="arrow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2" name="Rectangle 181">
            <a:extLst>
              <a:ext uri="{FF2B5EF4-FFF2-40B4-BE49-F238E27FC236}">
                <a16:creationId xmlns:a16="http://schemas.microsoft.com/office/drawing/2014/main" id="{EB6D51CF-D4A4-DA4B-B430-94C93269BA93}"/>
              </a:ext>
            </a:extLst>
          </p:cNvPr>
          <p:cNvSpPr/>
          <p:nvPr/>
        </p:nvSpPr>
        <p:spPr>
          <a:xfrm>
            <a:off x="2995630" y="2632001"/>
            <a:ext cx="814814" cy="18811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N" sz="960" dirty="0"/>
              <a:t>Elastic IP</a:t>
            </a:r>
          </a:p>
        </p:txBody>
      </p:sp>
      <p:sp>
        <p:nvSpPr>
          <p:cNvPr id="183" name="Rectangle 182">
            <a:extLst>
              <a:ext uri="{FF2B5EF4-FFF2-40B4-BE49-F238E27FC236}">
                <a16:creationId xmlns:a16="http://schemas.microsoft.com/office/drawing/2014/main" id="{0FE01659-6C24-3E4D-9D43-B88990366FC1}"/>
              </a:ext>
            </a:extLst>
          </p:cNvPr>
          <p:cNvSpPr/>
          <p:nvPr/>
        </p:nvSpPr>
        <p:spPr>
          <a:xfrm>
            <a:off x="6734830" y="2655531"/>
            <a:ext cx="814814" cy="18811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N" sz="960" dirty="0"/>
              <a:t>Elastic IP</a:t>
            </a:r>
          </a:p>
        </p:txBody>
      </p:sp>
      <p:sp>
        <p:nvSpPr>
          <p:cNvPr id="184" name="Rectangle 183">
            <a:extLst>
              <a:ext uri="{FF2B5EF4-FFF2-40B4-BE49-F238E27FC236}">
                <a16:creationId xmlns:a16="http://schemas.microsoft.com/office/drawing/2014/main" id="{3F83F6AD-9120-884B-8F3D-6006E62FAE26}"/>
              </a:ext>
            </a:extLst>
          </p:cNvPr>
          <p:cNvSpPr/>
          <p:nvPr/>
        </p:nvSpPr>
        <p:spPr>
          <a:xfrm>
            <a:off x="2578493" y="4862172"/>
            <a:ext cx="1687110" cy="350053"/>
          </a:xfrm>
          <a:prstGeom prst="rect">
            <a:avLst/>
          </a:prstGeom>
          <a:noFill/>
          <a:ln w="12700">
            <a:solidFill>
              <a:srgbClr val="D8661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31520" tIns="146304"/>
          <a:lstStyle/>
          <a:p>
            <a:pPr>
              <a:defRPr/>
            </a:pPr>
            <a:endParaRPr lang="en-US" sz="960" dirty="0">
              <a:ln w="0"/>
              <a:solidFill>
                <a:srgbClr val="D8661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85" name="Graphic 23">
            <a:extLst>
              <a:ext uri="{FF2B5EF4-FFF2-40B4-BE49-F238E27FC236}">
                <a16:creationId xmlns:a16="http://schemas.microsoft.com/office/drawing/2014/main" id="{BA92AF6F-694F-9F4B-AB82-B3E0B101A47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76304" y="4872250"/>
            <a:ext cx="378845" cy="3414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86" name="Group 185">
            <a:extLst>
              <a:ext uri="{FF2B5EF4-FFF2-40B4-BE49-F238E27FC236}">
                <a16:creationId xmlns:a16="http://schemas.microsoft.com/office/drawing/2014/main" id="{98FCE14F-1A0B-4F4C-89FA-A7C8C9C87E9E}"/>
              </a:ext>
            </a:extLst>
          </p:cNvPr>
          <p:cNvGrpSpPr/>
          <p:nvPr/>
        </p:nvGrpSpPr>
        <p:grpSpPr>
          <a:xfrm>
            <a:off x="2559482" y="7247559"/>
            <a:ext cx="1682781" cy="341469"/>
            <a:chOff x="1599676" y="4039987"/>
            <a:chExt cx="1051738" cy="213418"/>
          </a:xfrm>
        </p:grpSpPr>
        <p:pic>
          <p:nvPicPr>
            <p:cNvPr id="187" name="Graphic 23">
              <a:extLst>
                <a:ext uri="{FF2B5EF4-FFF2-40B4-BE49-F238E27FC236}">
                  <a16:creationId xmlns:a16="http://schemas.microsoft.com/office/drawing/2014/main" id="{E60F789C-E69E-C240-8E8C-2D34324A9C5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99676" y="4039987"/>
              <a:ext cx="236778" cy="2134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88" name="Rectangle 187">
              <a:extLst>
                <a:ext uri="{FF2B5EF4-FFF2-40B4-BE49-F238E27FC236}">
                  <a16:creationId xmlns:a16="http://schemas.microsoft.com/office/drawing/2014/main" id="{A81F9A34-9CCB-1348-86F4-5BDF50A67CC1}"/>
                </a:ext>
              </a:extLst>
            </p:cNvPr>
            <p:cNvSpPr/>
            <p:nvPr/>
          </p:nvSpPr>
          <p:spPr>
            <a:xfrm>
              <a:off x="1599676" y="4039987"/>
              <a:ext cx="1051738" cy="208396"/>
            </a:xfrm>
            <a:prstGeom prst="rect">
              <a:avLst/>
            </a:prstGeom>
            <a:noFill/>
            <a:ln w="12700">
              <a:solidFill>
                <a:srgbClr val="D8661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731520" tIns="146304"/>
            <a:lstStyle/>
            <a:p>
              <a:pPr>
                <a:defRPr/>
              </a:pPr>
              <a:endParaRPr lang="en-US" sz="960" dirty="0">
                <a:ln w="0"/>
                <a:solidFill>
                  <a:srgbClr val="D86613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89" name="TextBox 188">
              <a:extLst>
                <a:ext uri="{FF2B5EF4-FFF2-40B4-BE49-F238E27FC236}">
                  <a16:creationId xmlns:a16="http://schemas.microsoft.com/office/drawing/2014/main" id="{249B7B80-A3EF-3E48-B7F5-797FE8E20802}"/>
                </a:ext>
              </a:extLst>
            </p:cNvPr>
            <p:cNvSpPr txBox="1"/>
            <p:nvPr/>
          </p:nvSpPr>
          <p:spPr>
            <a:xfrm>
              <a:off x="1836454" y="4043817"/>
              <a:ext cx="813292" cy="1500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defRPr/>
              </a:pPr>
              <a:r>
                <a:rPr lang="en-CN" sz="960" dirty="0">
                  <a:ln w="0"/>
                  <a:solidFill>
                    <a:srgbClr val="D86613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Zookeeper 1</a:t>
              </a:r>
            </a:p>
          </p:txBody>
        </p:sp>
      </p:grpSp>
      <p:grpSp>
        <p:nvGrpSpPr>
          <p:cNvPr id="190" name="Group 189">
            <a:extLst>
              <a:ext uri="{FF2B5EF4-FFF2-40B4-BE49-F238E27FC236}">
                <a16:creationId xmlns:a16="http://schemas.microsoft.com/office/drawing/2014/main" id="{D9ACA3E7-0D53-A041-BD03-B93A400B451A}"/>
              </a:ext>
            </a:extLst>
          </p:cNvPr>
          <p:cNvGrpSpPr/>
          <p:nvPr/>
        </p:nvGrpSpPr>
        <p:grpSpPr>
          <a:xfrm>
            <a:off x="2559482" y="7704965"/>
            <a:ext cx="1682781" cy="341469"/>
            <a:chOff x="1599676" y="4452479"/>
            <a:chExt cx="1051738" cy="213418"/>
          </a:xfrm>
        </p:grpSpPr>
        <p:pic>
          <p:nvPicPr>
            <p:cNvPr id="191" name="Graphic 23">
              <a:extLst>
                <a:ext uri="{FF2B5EF4-FFF2-40B4-BE49-F238E27FC236}">
                  <a16:creationId xmlns:a16="http://schemas.microsoft.com/office/drawing/2014/main" id="{64E396B0-6309-BB48-AF29-198E1E0E6AD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99676" y="4452479"/>
              <a:ext cx="236778" cy="2134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92" name="Rectangle 191">
              <a:extLst>
                <a:ext uri="{FF2B5EF4-FFF2-40B4-BE49-F238E27FC236}">
                  <a16:creationId xmlns:a16="http://schemas.microsoft.com/office/drawing/2014/main" id="{37F11A04-1D86-8D44-9B68-4194FCFC6A21}"/>
                </a:ext>
              </a:extLst>
            </p:cNvPr>
            <p:cNvSpPr/>
            <p:nvPr/>
          </p:nvSpPr>
          <p:spPr>
            <a:xfrm>
              <a:off x="1599676" y="4452479"/>
              <a:ext cx="1051738" cy="208396"/>
            </a:xfrm>
            <a:prstGeom prst="rect">
              <a:avLst/>
            </a:prstGeom>
            <a:noFill/>
            <a:ln w="12700">
              <a:solidFill>
                <a:srgbClr val="D8661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731520" tIns="146304"/>
            <a:lstStyle/>
            <a:p>
              <a:pPr>
                <a:defRPr/>
              </a:pPr>
              <a:endParaRPr lang="en-US" sz="960" dirty="0">
                <a:ln w="0"/>
                <a:solidFill>
                  <a:srgbClr val="D86613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93" name="TextBox 192">
              <a:extLst>
                <a:ext uri="{FF2B5EF4-FFF2-40B4-BE49-F238E27FC236}">
                  <a16:creationId xmlns:a16="http://schemas.microsoft.com/office/drawing/2014/main" id="{F18606CF-CAF2-5E49-9C5A-934AF04E8A83}"/>
                </a:ext>
              </a:extLst>
            </p:cNvPr>
            <p:cNvSpPr txBox="1"/>
            <p:nvPr/>
          </p:nvSpPr>
          <p:spPr>
            <a:xfrm>
              <a:off x="1836454" y="4456682"/>
              <a:ext cx="813291" cy="1500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defRPr/>
              </a:pPr>
              <a:r>
                <a:rPr lang="en-CN" sz="960" dirty="0">
                  <a:ln w="0"/>
                  <a:solidFill>
                    <a:srgbClr val="D86613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Zookeeper 2</a:t>
              </a:r>
            </a:p>
          </p:txBody>
        </p:sp>
      </p:grpSp>
      <p:grpSp>
        <p:nvGrpSpPr>
          <p:cNvPr id="194" name="Group 193">
            <a:extLst>
              <a:ext uri="{FF2B5EF4-FFF2-40B4-BE49-F238E27FC236}">
                <a16:creationId xmlns:a16="http://schemas.microsoft.com/office/drawing/2014/main" id="{D3306F3D-3C1E-EF46-AB21-ECBAAF1BB0D3}"/>
              </a:ext>
            </a:extLst>
          </p:cNvPr>
          <p:cNvGrpSpPr/>
          <p:nvPr/>
        </p:nvGrpSpPr>
        <p:grpSpPr>
          <a:xfrm>
            <a:off x="6410022" y="7654638"/>
            <a:ext cx="1682781" cy="341469"/>
            <a:chOff x="4006264" y="4428056"/>
            <a:chExt cx="1051738" cy="213418"/>
          </a:xfrm>
        </p:grpSpPr>
        <p:pic>
          <p:nvPicPr>
            <p:cNvPr id="195" name="Graphic 23">
              <a:extLst>
                <a:ext uri="{FF2B5EF4-FFF2-40B4-BE49-F238E27FC236}">
                  <a16:creationId xmlns:a16="http://schemas.microsoft.com/office/drawing/2014/main" id="{A65BE1C1-63A0-404A-89A7-CF7D6413300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006264" y="4428056"/>
              <a:ext cx="236778" cy="2134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96" name="Rectangle 195">
              <a:extLst>
                <a:ext uri="{FF2B5EF4-FFF2-40B4-BE49-F238E27FC236}">
                  <a16:creationId xmlns:a16="http://schemas.microsoft.com/office/drawing/2014/main" id="{8AA29894-8AFD-C642-9266-61101A748E89}"/>
                </a:ext>
              </a:extLst>
            </p:cNvPr>
            <p:cNvSpPr/>
            <p:nvPr/>
          </p:nvSpPr>
          <p:spPr>
            <a:xfrm>
              <a:off x="4006264" y="4428056"/>
              <a:ext cx="1051738" cy="208396"/>
            </a:xfrm>
            <a:prstGeom prst="rect">
              <a:avLst/>
            </a:prstGeom>
            <a:noFill/>
            <a:ln w="12700">
              <a:solidFill>
                <a:srgbClr val="D8661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731520" tIns="146304"/>
            <a:lstStyle/>
            <a:p>
              <a:pPr>
                <a:defRPr/>
              </a:pPr>
              <a:endParaRPr lang="en-US" sz="960" dirty="0">
                <a:ln w="0"/>
                <a:solidFill>
                  <a:srgbClr val="D86613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97" name="TextBox 196">
              <a:extLst>
                <a:ext uri="{FF2B5EF4-FFF2-40B4-BE49-F238E27FC236}">
                  <a16:creationId xmlns:a16="http://schemas.microsoft.com/office/drawing/2014/main" id="{E1B4C36C-FFF4-0A45-8D61-B5D72162B0D6}"/>
                </a:ext>
              </a:extLst>
            </p:cNvPr>
            <p:cNvSpPr txBox="1"/>
            <p:nvPr/>
          </p:nvSpPr>
          <p:spPr>
            <a:xfrm>
              <a:off x="4240336" y="4447148"/>
              <a:ext cx="817665" cy="1500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defRPr/>
              </a:pPr>
              <a:r>
                <a:rPr lang="en-CN" sz="960" dirty="0">
                  <a:ln w="0"/>
                  <a:solidFill>
                    <a:srgbClr val="D86613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Zookeeper 3</a:t>
              </a:r>
            </a:p>
          </p:txBody>
        </p:sp>
      </p:grpSp>
      <p:grpSp>
        <p:nvGrpSpPr>
          <p:cNvPr id="198" name="Group 197">
            <a:extLst>
              <a:ext uri="{FF2B5EF4-FFF2-40B4-BE49-F238E27FC236}">
                <a16:creationId xmlns:a16="http://schemas.microsoft.com/office/drawing/2014/main" id="{5A86BC35-A9D5-7845-9278-50A523DCC82C}"/>
              </a:ext>
            </a:extLst>
          </p:cNvPr>
          <p:cNvGrpSpPr/>
          <p:nvPr/>
        </p:nvGrpSpPr>
        <p:grpSpPr>
          <a:xfrm>
            <a:off x="2559482" y="5365728"/>
            <a:ext cx="1789938" cy="398272"/>
            <a:chOff x="1599676" y="3194443"/>
            <a:chExt cx="1118711" cy="248920"/>
          </a:xfrm>
        </p:grpSpPr>
        <p:pic>
          <p:nvPicPr>
            <p:cNvPr id="199" name="Graphic 23">
              <a:extLst>
                <a:ext uri="{FF2B5EF4-FFF2-40B4-BE49-F238E27FC236}">
                  <a16:creationId xmlns:a16="http://schemas.microsoft.com/office/drawing/2014/main" id="{691AE722-93C6-5848-AE92-4B7E943170B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99676" y="3229945"/>
              <a:ext cx="236778" cy="2134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00" name="Rectangle 199">
              <a:extLst>
                <a:ext uri="{FF2B5EF4-FFF2-40B4-BE49-F238E27FC236}">
                  <a16:creationId xmlns:a16="http://schemas.microsoft.com/office/drawing/2014/main" id="{CBBA5247-97CD-9E41-9539-2F3D7735ACED}"/>
                </a:ext>
              </a:extLst>
            </p:cNvPr>
            <p:cNvSpPr/>
            <p:nvPr/>
          </p:nvSpPr>
          <p:spPr>
            <a:xfrm>
              <a:off x="1599676" y="3229945"/>
              <a:ext cx="1054444" cy="211223"/>
            </a:xfrm>
            <a:prstGeom prst="rect">
              <a:avLst/>
            </a:prstGeom>
            <a:noFill/>
            <a:ln w="12700">
              <a:solidFill>
                <a:srgbClr val="D8661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731520" tIns="146304"/>
            <a:lstStyle/>
            <a:p>
              <a:pPr>
                <a:defRPr/>
              </a:pPr>
              <a:endParaRPr lang="en-US" sz="960" dirty="0">
                <a:ln w="0"/>
                <a:solidFill>
                  <a:srgbClr val="D86613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01" name="TextBox 200">
              <a:extLst>
                <a:ext uri="{FF2B5EF4-FFF2-40B4-BE49-F238E27FC236}">
                  <a16:creationId xmlns:a16="http://schemas.microsoft.com/office/drawing/2014/main" id="{B7B2A1E5-CE3D-D441-888E-3F500678AE0E}"/>
                </a:ext>
              </a:extLst>
            </p:cNvPr>
            <p:cNvSpPr txBox="1"/>
            <p:nvPr/>
          </p:nvSpPr>
          <p:spPr>
            <a:xfrm>
              <a:off x="1836454" y="3194443"/>
              <a:ext cx="881933" cy="2423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defRPr/>
              </a:pPr>
              <a:r>
                <a:rPr lang="en-CN" sz="960" dirty="0">
                  <a:ln w="0"/>
                  <a:solidFill>
                    <a:srgbClr val="D86613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ClickHouse shard 1 replica 1</a:t>
              </a:r>
            </a:p>
          </p:txBody>
        </p:sp>
      </p:grpSp>
      <p:grpSp>
        <p:nvGrpSpPr>
          <p:cNvPr id="202" name="Group 201">
            <a:extLst>
              <a:ext uri="{FF2B5EF4-FFF2-40B4-BE49-F238E27FC236}">
                <a16:creationId xmlns:a16="http://schemas.microsoft.com/office/drawing/2014/main" id="{4EC28B78-CEAC-C74C-8D7E-3804E7FE74BD}"/>
              </a:ext>
            </a:extLst>
          </p:cNvPr>
          <p:cNvGrpSpPr/>
          <p:nvPr/>
        </p:nvGrpSpPr>
        <p:grpSpPr>
          <a:xfrm>
            <a:off x="6405695" y="5377492"/>
            <a:ext cx="1772102" cy="390026"/>
            <a:chOff x="4003559" y="3201792"/>
            <a:chExt cx="1107564" cy="243766"/>
          </a:xfrm>
        </p:grpSpPr>
        <p:pic>
          <p:nvPicPr>
            <p:cNvPr id="203" name="Graphic 23">
              <a:extLst>
                <a:ext uri="{FF2B5EF4-FFF2-40B4-BE49-F238E27FC236}">
                  <a16:creationId xmlns:a16="http://schemas.microsoft.com/office/drawing/2014/main" id="{2B2C8E9E-690B-EF45-B520-410E0C83982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003559" y="3232140"/>
              <a:ext cx="236778" cy="2134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04" name="Rectangle 203">
              <a:extLst>
                <a:ext uri="{FF2B5EF4-FFF2-40B4-BE49-F238E27FC236}">
                  <a16:creationId xmlns:a16="http://schemas.microsoft.com/office/drawing/2014/main" id="{01379B77-6421-CE4C-B7D5-D04BF2422CCC}"/>
                </a:ext>
              </a:extLst>
            </p:cNvPr>
            <p:cNvSpPr/>
            <p:nvPr/>
          </p:nvSpPr>
          <p:spPr>
            <a:xfrm>
              <a:off x="4003559" y="3232140"/>
              <a:ext cx="1054444" cy="211223"/>
            </a:xfrm>
            <a:prstGeom prst="rect">
              <a:avLst/>
            </a:prstGeom>
            <a:noFill/>
            <a:ln w="12700">
              <a:solidFill>
                <a:srgbClr val="D8661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731520" tIns="146304"/>
            <a:lstStyle/>
            <a:p>
              <a:pPr>
                <a:defRPr/>
              </a:pPr>
              <a:endParaRPr lang="en-US" sz="960" dirty="0">
                <a:ln w="0"/>
                <a:solidFill>
                  <a:srgbClr val="D86613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05" name="TextBox 204">
              <a:extLst>
                <a:ext uri="{FF2B5EF4-FFF2-40B4-BE49-F238E27FC236}">
                  <a16:creationId xmlns:a16="http://schemas.microsoft.com/office/drawing/2014/main" id="{EF86006E-C322-1141-A9E1-C41E3A5FF884}"/>
                </a:ext>
              </a:extLst>
            </p:cNvPr>
            <p:cNvSpPr txBox="1"/>
            <p:nvPr/>
          </p:nvSpPr>
          <p:spPr>
            <a:xfrm>
              <a:off x="4247341" y="3201792"/>
              <a:ext cx="863782" cy="2423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defRPr/>
              </a:pPr>
              <a:r>
                <a:rPr lang="en-CN" sz="960" dirty="0">
                  <a:ln w="0"/>
                  <a:solidFill>
                    <a:srgbClr val="D86613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ClickHouse shard 1 replica 2</a:t>
              </a:r>
            </a:p>
          </p:txBody>
        </p:sp>
      </p:grpSp>
      <p:grpSp>
        <p:nvGrpSpPr>
          <p:cNvPr id="206" name="Group 205">
            <a:extLst>
              <a:ext uri="{FF2B5EF4-FFF2-40B4-BE49-F238E27FC236}">
                <a16:creationId xmlns:a16="http://schemas.microsoft.com/office/drawing/2014/main" id="{E48E7636-A136-7647-ACD8-B5A49EEE0406}"/>
              </a:ext>
            </a:extLst>
          </p:cNvPr>
          <p:cNvGrpSpPr/>
          <p:nvPr/>
        </p:nvGrpSpPr>
        <p:grpSpPr>
          <a:xfrm>
            <a:off x="2559482" y="5770536"/>
            <a:ext cx="1789144" cy="389451"/>
            <a:chOff x="1599676" y="3458110"/>
            <a:chExt cx="1118215" cy="243407"/>
          </a:xfrm>
        </p:grpSpPr>
        <p:pic>
          <p:nvPicPr>
            <p:cNvPr id="207" name="Graphic 23">
              <a:extLst>
                <a:ext uri="{FF2B5EF4-FFF2-40B4-BE49-F238E27FC236}">
                  <a16:creationId xmlns:a16="http://schemas.microsoft.com/office/drawing/2014/main" id="{FAE95B71-7054-2F40-9F8A-59A74FEFB25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99676" y="3488099"/>
              <a:ext cx="236778" cy="2134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08" name="Rectangle 207">
              <a:extLst>
                <a:ext uri="{FF2B5EF4-FFF2-40B4-BE49-F238E27FC236}">
                  <a16:creationId xmlns:a16="http://schemas.microsoft.com/office/drawing/2014/main" id="{91D90B8F-B766-2949-942A-361CB4991EB3}"/>
                </a:ext>
              </a:extLst>
            </p:cNvPr>
            <p:cNvSpPr/>
            <p:nvPr/>
          </p:nvSpPr>
          <p:spPr>
            <a:xfrm>
              <a:off x="1599676" y="3488099"/>
              <a:ext cx="1054444" cy="211223"/>
            </a:xfrm>
            <a:prstGeom prst="rect">
              <a:avLst/>
            </a:prstGeom>
            <a:noFill/>
            <a:ln w="12700">
              <a:solidFill>
                <a:srgbClr val="D8661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731520" tIns="146304"/>
            <a:lstStyle/>
            <a:p>
              <a:pPr>
                <a:defRPr/>
              </a:pPr>
              <a:endParaRPr lang="en-US" sz="960" dirty="0">
                <a:ln w="0"/>
                <a:solidFill>
                  <a:srgbClr val="D86613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09" name="TextBox 208">
              <a:extLst>
                <a:ext uri="{FF2B5EF4-FFF2-40B4-BE49-F238E27FC236}">
                  <a16:creationId xmlns:a16="http://schemas.microsoft.com/office/drawing/2014/main" id="{064DCE8E-9A4F-C949-A82D-D68FA466A786}"/>
                </a:ext>
              </a:extLst>
            </p:cNvPr>
            <p:cNvSpPr txBox="1"/>
            <p:nvPr/>
          </p:nvSpPr>
          <p:spPr>
            <a:xfrm>
              <a:off x="1835958" y="3458110"/>
              <a:ext cx="881933" cy="2423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defRPr/>
              </a:pPr>
              <a:r>
                <a:rPr lang="en-CN" sz="960" dirty="0">
                  <a:ln w="0"/>
                  <a:solidFill>
                    <a:srgbClr val="D86613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ClickHouse shard 2 replica 1</a:t>
              </a:r>
            </a:p>
          </p:txBody>
        </p:sp>
      </p:grpSp>
      <p:grpSp>
        <p:nvGrpSpPr>
          <p:cNvPr id="210" name="Group 209">
            <a:extLst>
              <a:ext uri="{FF2B5EF4-FFF2-40B4-BE49-F238E27FC236}">
                <a16:creationId xmlns:a16="http://schemas.microsoft.com/office/drawing/2014/main" id="{2DAB3F23-7E06-B740-BF0C-8D18D0E36AEC}"/>
              </a:ext>
            </a:extLst>
          </p:cNvPr>
          <p:cNvGrpSpPr/>
          <p:nvPr/>
        </p:nvGrpSpPr>
        <p:grpSpPr>
          <a:xfrm>
            <a:off x="6405695" y="5771840"/>
            <a:ext cx="1766958" cy="404239"/>
            <a:chOff x="4003559" y="3451063"/>
            <a:chExt cx="1104349" cy="252649"/>
          </a:xfrm>
        </p:grpSpPr>
        <p:pic>
          <p:nvPicPr>
            <p:cNvPr id="211" name="Graphic 23">
              <a:extLst>
                <a:ext uri="{FF2B5EF4-FFF2-40B4-BE49-F238E27FC236}">
                  <a16:creationId xmlns:a16="http://schemas.microsoft.com/office/drawing/2014/main" id="{1C50ADBE-DFE7-1A47-859E-B951765B56F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003559" y="3490294"/>
              <a:ext cx="236778" cy="2134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12" name="Rectangle 211">
              <a:extLst>
                <a:ext uri="{FF2B5EF4-FFF2-40B4-BE49-F238E27FC236}">
                  <a16:creationId xmlns:a16="http://schemas.microsoft.com/office/drawing/2014/main" id="{D06620B7-2F65-7140-8F95-29B5A6FAA24C}"/>
                </a:ext>
              </a:extLst>
            </p:cNvPr>
            <p:cNvSpPr/>
            <p:nvPr/>
          </p:nvSpPr>
          <p:spPr>
            <a:xfrm>
              <a:off x="4003559" y="3490294"/>
              <a:ext cx="1054444" cy="211223"/>
            </a:xfrm>
            <a:prstGeom prst="rect">
              <a:avLst/>
            </a:prstGeom>
            <a:noFill/>
            <a:ln w="12700">
              <a:solidFill>
                <a:srgbClr val="D8661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731520" tIns="146304"/>
            <a:lstStyle/>
            <a:p>
              <a:pPr>
                <a:defRPr/>
              </a:pPr>
              <a:endParaRPr lang="en-US" sz="960" dirty="0">
                <a:ln w="0"/>
                <a:solidFill>
                  <a:srgbClr val="D86613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13" name="TextBox 212">
              <a:extLst>
                <a:ext uri="{FF2B5EF4-FFF2-40B4-BE49-F238E27FC236}">
                  <a16:creationId xmlns:a16="http://schemas.microsoft.com/office/drawing/2014/main" id="{9A25AA0F-5ADE-3641-B05D-F2225429EB0F}"/>
                </a:ext>
              </a:extLst>
            </p:cNvPr>
            <p:cNvSpPr txBox="1"/>
            <p:nvPr/>
          </p:nvSpPr>
          <p:spPr>
            <a:xfrm>
              <a:off x="4244126" y="3451063"/>
              <a:ext cx="863782" cy="2423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defRPr/>
              </a:pPr>
              <a:r>
                <a:rPr lang="en-CN" sz="960" dirty="0">
                  <a:ln w="0"/>
                  <a:solidFill>
                    <a:srgbClr val="D86613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ClickHouse shard 2 replica 2</a:t>
              </a:r>
            </a:p>
          </p:txBody>
        </p:sp>
      </p:grpSp>
      <p:grpSp>
        <p:nvGrpSpPr>
          <p:cNvPr id="214" name="Group 213">
            <a:extLst>
              <a:ext uri="{FF2B5EF4-FFF2-40B4-BE49-F238E27FC236}">
                <a16:creationId xmlns:a16="http://schemas.microsoft.com/office/drawing/2014/main" id="{1902988A-F752-DD4D-A607-BD3826D88E7F}"/>
              </a:ext>
            </a:extLst>
          </p:cNvPr>
          <p:cNvGrpSpPr/>
          <p:nvPr/>
        </p:nvGrpSpPr>
        <p:grpSpPr>
          <a:xfrm>
            <a:off x="2559860" y="6177944"/>
            <a:ext cx="1789938" cy="387799"/>
            <a:chOff x="1599676" y="3202063"/>
            <a:chExt cx="1118711" cy="242374"/>
          </a:xfrm>
        </p:grpSpPr>
        <p:pic>
          <p:nvPicPr>
            <p:cNvPr id="215" name="Graphic 23">
              <a:extLst>
                <a:ext uri="{FF2B5EF4-FFF2-40B4-BE49-F238E27FC236}">
                  <a16:creationId xmlns:a16="http://schemas.microsoft.com/office/drawing/2014/main" id="{76F88B9C-4DF0-0445-8A48-CD9A014BEF2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99676" y="3229945"/>
              <a:ext cx="236778" cy="2134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16" name="Rectangle 215">
              <a:extLst>
                <a:ext uri="{FF2B5EF4-FFF2-40B4-BE49-F238E27FC236}">
                  <a16:creationId xmlns:a16="http://schemas.microsoft.com/office/drawing/2014/main" id="{022B980A-1A2F-D24A-A084-417F6E32A27F}"/>
                </a:ext>
              </a:extLst>
            </p:cNvPr>
            <p:cNvSpPr/>
            <p:nvPr/>
          </p:nvSpPr>
          <p:spPr>
            <a:xfrm>
              <a:off x="1599676" y="3229945"/>
              <a:ext cx="1054444" cy="211223"/>
            </a:xfrm>
            <a:prstGeom prst="rect">
              <a:avLst/>
            </a:prstGeom>
            <a:noFill/>
            <a:ln w="12700">
              <a:solidFill>
                <a:srgbClr val="D8661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731520" tIns="146304"/>
            <a:lstStyle/>
            <a:p>
              <a:pPr>
                <a:defRPr/>
              </a:pPr>
              <a:endParaRPr lang="en-US" sz="960" dirty="0">
                <a:ln w="0"/>
                <a:solidFill>
                  <a:srgbClr val="D86613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17" name="TextBox 216">
              <a:extLst>
                <a:ext uri="{FF2B5EF4-FFF2-40B4-BE49-F238E27FC236}">
                  <a16:creationId xmlns:a16="http://schemas.microsoft.com/office/drawing/2014/main" id="{6D162845-5E61-1E46-B4CA-7B22F19B5752}"/>
                </a:ext>
              </a:extLst>
            </p:cNvPr>
            <p:cNvSpPr txBox="1"/>
            <p:nvPr/>
          </p:nvSpPr>
          <p:spPr>
            <a:xfrm>
              <a:off x="1836454" y="3202063"/>
              <a:ext cx="881933" cy="2423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defRPr/>
              </a:pPr>
              <a:r>
                <a:rPr lang="en-CN" sz="960" dirty="0">
                  <a:ln w="0"/>
                  <a:solidFill>
                    <a:srgbClr val="D86613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ClickHouse shard 3 replica 1</a:t>
              </a:r>
            </a:p>
          </p:txBody>
        </p:sp>
      </p:grpSp>
      <p:grpSp>
        <p:nvGrpSpPr>
          <p:cNvPr id="218" name="Group 217">
            <a:extLst>
              <a:ext uri="{FF2B5EF4-FFF2-40B4-BE49-F238E27FC236}">
                <a16:creationId xmlns:a16="http://schemas.microsoft.com/office/drawing/2014/main" id="{8535C536-7169-2840-A293-018E01E5146B}"/>
              </a:ext>
            </a:extLst>
          </p:cNvPr>
          <p:cNvGrpSpPr/>
          <p:nvPr/>
        </p:nvGrpSpPr>
        <p:grpSpPr>
          <a:xfrm>
            <a:off x="2559860" y="6570554"/>
            <a:ext cx="1789144" cy="389451"/>
            <a:chOff x="1599676" y="3458110"/>
            <a:chExt cx="1118215" cy="243407"/>
          </a:xfrm>
        </p:grpSpPr>
        <p:pic>
          <p:nvPicPr>
            <p:cNvPr id="219" name="Graphic 23">
              <a:extLst>
                <a:ext uri="{FF2B5EF4-FFF2-40B4-BE49-F238E27FC236}">
                  <a16:creationId xmlns:a16="http://schemas.microsoft.com/office/drawing/2014/main" id="{99BD12EE-FA0E-FE48-8875-3D13DB7B0C2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99676" y="3488099"/>
              <a:ext cx="236778" cy="2134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20" name="Rectangle 219">
              <a:extLst>
                <a:ext uri="{FF2B5EF4-FFF2-40B4-BE49-F238E27FC236}">
                  <a16:creationId xmlns:a16="http://schemas.microsoft.com/office/drawing/2014/main" id="{7C051608-DE8E-004C-9998-9451FC13A32F}"/>
                </a:ext>
              </a:extLst>
            </p:cNvPr>
            <p:cNvSpPr/>
            <p:nvPr/>
          </p:nvSpPr>
          <p:spPr>
            <a:xfrm>
              <a:off x="1599676" y="3488099"/>
              <a:ext cx="1054444" cy="211223"/>
            </a:xfrm>
            <a:prstGeom prst="rect">
              <a:avLst/>
            </a:prstGeom>
            <a:noFill/>
            <a:ln w="12700">
              <a:solidFill>
                <a:srgbClr val="D8661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731520" tIns="146304"/>
            <a:lstStyle/>
            <a:p>
              <a:pPr>
                <a:defRPr/>
              </a:pPr>
              <a:endParaRPr lang="en-US" sz="960" dirty="0">
                <a:ln w="0"/>
                <a:solidFill>
                  <a:srgbClr val="D86613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21" name="TextBox 220">
              <a:extLst>
                <a:ext uri="{FF2B5EF4-FFF2-40B4-BE49-F238E27FC236}">
                  <a16:creationId xmlns:a16="http://schemas.microsoft.com/office/drawing/2014/main" id="{B2418596-4063-414F-85ED-8049D0400FC0}"/>
                </a:ext>
              </a:extLst>
            </p:cNvPr>
            <p:cNvSpPr txBox="1"/>
            <p:nvPr/>
          </p:nvSpPr>
          <p:spPr>
            <a:xfrm>
              <a:off x="1835958" y="3458110"/>
              <a:ext cx="881933" cy="2423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defRPr/>
              </a:pPr>
              <a:r>
                <a:rPr lang="en-CN" sz="960" dirty="0">
                  <a:ln w="0"/>
                  <a:solidFill>
                    <a:srgbClr val="D86613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ClickHouse shard 4 replica 1</a:t>
              </a:r>
            </a:p>
          </p:txBody>
        </p:sp>
      </p:grpSp>
      <p:grpSp>
        <p:nvGrpSpPr>
          <p:cNvPr id="222" name="Group 221">
            <a:extLst>
              <a:ext uri="{FF2B5EF4-FFF2-40B4-BE49-F238E27FC236}">
                <a16:creationId xmlns:a16="http://schemas.microsoft.com/office/drawing/2014/main" id="{0EA02F37-8FC0-8B42-9BE6-8E133E9604DF}"/>
              </a:ext>
            </a:extLst>
          </p:cNvPr>
          <p:cNvGrpSpPr/>
          <p:nvPr/>
        </p:nvGrpSpPr>
        <p:grpSpPr>
          <a:xfrm>
            <a:off x="6403123" y="6166183"/>
            <a:ext cx="1772102" cy="390026"/>
            <a:chOff x="4003559" y="3201792"/>
            <a:chExt cx="1107564" cy="243766"/>
          </a:xfrm>
        </p:grpSpPr>
        <p:pic>
          <p:nvPicPr>
            <p:cNvPr id="223" name="Graphic 23">
              <a:extLst>
                <a:ext uri="{FF2B5EF4-FFF2-40B4-BE49-F238E27FC236}">
                  <a16:creationId xmlns:a16="http://schemas.microsoft.com/office/drawing/2014/main" id="{1D8F7DB0-5576-4945-BD85-C52EB5B58C3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003559" y="3232140"/>
              <a:ext cx="236778" cy="2134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24" name="Rectangle 223">
              <a:extLst>
                <a:ext uri="{FF2B5EF4-FFF2-40B4-BE49-F238E27FC236}">
                  <a16:creationId xmlns:a16="http://schemas.microsoft.com/office/drawing/2014/main" id="{C5DC57D2-0D84-3842-A34B-6B448484F425}"/>
                </a:ext>
              </a:extLst>
            </p:cNvPr>
            <p:cNvSpPr/>
            <p:nvPr/>
          </p:nvSpPr>
          <p:spPr>
            <a:xfrm>
              <a:off x="4003559" y="3232140"/>
              <a:ext cx="1054444" cy="211223"/>
            </a:xfrm>
            <a:prstGeom prst="rect">
              <a:avLst/>
            </a:prstGeom>
            <a:noFill/>
            <a:ln w="12700">
              <a:solidFill>
                <a:srgbClr val="D8661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731520" tIns="146304"/>
            <a:lstStyle/>
            <a:p>
              <a:pPr>
                <a:defRPr/>
              </a:pPr>
              <a:endParaRPr lang="en-US" sz="960" dirty="0">
                <a:ln w="0"/>
                <a:solidFill>
                  <a:srgbClr val="D86613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25" name="TextBox 224">
              <a:extLst>
                <a:ext uri="{FF2B5EF4-FFF2-40B4-BE49-F238E27FC236}">
                  <a16:creationId xmlns:a16="http://schemas.microsoft.com/office/drawing/2014/main" id="{C8ED02F1-034C-C047-8F82-B709D8740CC8}"/>
                </a:ext>
              </a:extLst>
            </p:cNvPr>
            <p:cNvSpPr txBox="1"/>
            <p:nvPr/>
          </p:nvSpPr>
          <p:spPr>
            <a:xfrm>
              <a:off x="4247341" y="3201792"/>
              <a:ext cx="863782" cy="2423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defRPr/>
              </a:pPr>
              <a:r>
                <a:rPr lang="en-CN" sz="960" dirty="0">
                  <a:ln w="0"/>
                  <a:solidFill>
                    <a:srgbClr val="D86613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ClickHouse shard 3 replica 2</a:t>
              </a:r>
            </a:p>
          </p:txBody>
        </p:sp>
      </p:grpSp>
      <p:grpSp>
        <p:nvGrpSpPr>
          <p:cNvPr id="226" name="Group 225">
            <a:extLst>
              <a:ext uri="{FF2B5EF4-FFF2-40B4-BE49-F238E27FC236}">
                <a16:creationId xmlns:a16="http://schemas.microsoft.com/office/drawing/2014/main" id="{A92BAF03-0586-B64C-86E2-C0F358DE647F}"/>
              </a:ext>
            </a:extLst>
          </p:cNvPr>
          <p:cNvGrpSpPr/>
          <p:nvPr/>
        </p:nvGrpSpPr>
        <p:grpSpPr>
          <a:xfrm>
            <a:off x="6403124" y="6560530"/>
            <a:ext cx="1766958" cy="404239"/>
            <a:chOff x="4003559" y="3451063"/>
            <a:chExt cx="1104349" cy="252649"/>
          </a:xfrm>
        </p:grpSpPr>
        <p:pic>
          <p:nvPicPr>
            <p:cNvPr id="227" name="Graphic 23">
              <a:extLst>
                <a:ext uri="{FF2B5EF4-FFF2-40B4-BE49-F238E27FC236}">
                  <a16:creationId xmlns:a16="http://schemas.microsoft.com/office/drawing/2014/main" id="{5CF99411-647F-5B47-8C0D-4EE267BEE1B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003559" y="3490294"/>
              <a:ext cx="236778" cy="2134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28" name="Rectangle 227">
              <a:extLst>
                <a:ext uri="{FF2B5EF4-FFF2-40B4-BE49-F238E27FC236}">
                  <a16:creationId xmlns:a16="http://schemas.microsoft.com/office/drawing/2014/main" id="{7C20F325-EA3F-B048-ACAB-C116DF54877B}"/>
                </a:ext>
              </a:extLst>
            </p:cNvPr>
            <p:cNvSpPr/>
            <p:nvPr/>
          </p:nvSpPr>
          <p:spPr>
            <a:xfrm>
              <a:off x="4003559" y="3490294"/>
              <a:ext cx="1054444" cy="211223"/>
            </a:xfrm>
            <a:prstGeom prst="rect">
              <a:avLst/>
            </a:prstGeom>
            <a:noFill/>
            <a:ln w="12700">
              <a:solidFill>
                <a:srgbClr val="D8661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731520" tIns="146304"/>
            <a:lstStyle/>
            <a:p>
              <a:pPr>
                <a:defRPr/>
              </a:pPr>
              <a:endParaRPr lang="en-US" sz="960" dirty="0">
                <a:ln w="0"/>
                <a:solidFill>
                  <a:srgbClr val="D86613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29" name="TextBox 228">
              <a:extLst>
                <a:ext uri="{FF2B5EF4-FFF2-40B4-BE49-F238E27FC236}">
                  <a16:creationId xmlns:a16="http://schemas.microsoft.com/office/drawing/2014/main" id="{D647DB1B-261F-1641-A2AF-747391BF1961}"/>
                </a:ext>
              </a:extLst>
            </p:cNvPr>
            <p:cNvSpPr txBox="1"/>
            <p:nvPr/>
          </p:nvSpPr>
          <p:spPr>
            <a:xfrm>
              <a:off x="4244126" y="3451063"/>
              <a:ext cx="863782" cy="2423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defRPr/>
              </a:pPr>
              <a:r>
                <a:rPr lang="en-CN" sz="960" dirty="0">
                  <a:ln w="0"/>
                  <a:solidFill>
                    <a:srgbClr val="D86613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ClickHouse shard 4 replica 2</a:t>
              </a:r>
            </a:p>
          </p:txBody>
        </p:sp>
      </p:grpSp>
      <p:cxnSp>
        <p:nvCxnSpPr>
          <p:cNvPr id="230" name="Straight Arrow Connector 64">
            <a:extLst>
              <a:ext uri="{FF2B5EF4-FFF2-40B4-BE49-F238E27FC236}">
                <a16:creationId xmlns:a16="http://schemas.microsoft.com/office/drawing/2014/main" id="{01534886-35B2-CF4C-8401-D70E4A25299C}"/>
              </a:ext>
            </a:extLst>
          </p:cNvPr>
          <p:cNvCxnSpPr>
            <a:cxnSpLocks/>
            <a:stCxn id="155" idx="3"/>
            <a:endCxn id="216" idx="1"/>
          </p:cNvCxnSpPr>
          <p:nvPr/>
        </p:nvCxnSpPr>
        <p:spPr>
          <a:xfrm>
            <a:off x="1577401" y="6286494"/>
            <a:ext cx="982458" cy="105035"/>
          </a:xfrm>
          <a:prstGeom prst="bentConnector3">
            <a:avLst>
              <a:gd name="adj1" fmla="val 58019"/>
            </a:avLst>
          </a:prstGeom>
          <a:ln w="12700">
            <a:solidFill>
              <a:srgbClr val="545B64"/>
            </a:solidFill>
            <a:headEnd type="none" w="med" len="sm"/>
            <a:tailEnd type="arrow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1" name="Straight Arrow Connector 64">
            <a:extLst>
              <a:ext uri="{FF2B5EF4-FFF2-40B4-BE49-F238E27FC236}">
                <a16:creationId xmlns:a16="http://schemas.microsoft.com/office/drawing/2014/main" id="{A445305C-5116-8648-8E9A-0CA2EABA3683}"/>
              </a:ext>
            </a:extLst>
          </p:cNvPr>
          <p:cNvCxnSpPr>
            <a:cxnSpLocks/>
            <a:stCxn id="155" idx="3"/>
            <a:endCxn id="220" idx="1"/>
          </p:cNvCxnSpPr>
          <p:nvPr/>
        </p:nvCxnSpPr>
        <p:spPr>
          <a:xfrm>
            <a:off x="1577401" y="6286493"/>
            <a:ext cx="982458" cy="501027"/>
          </a:xfrm>
          <a:prstGeom prst="bentConnector3">
            <a:avLst>
              <a:gd name="adj1" fmla="val 58019"/>
            </a:avLst>
          </a:prstGeom>
          <a:ln w="12700">
            <a:solidFill>
              <a:srgbClr val="545B64"/>
            </a:solidFill>
            <a:headEnd type="none" w="med" len="sm"/>
            <a:tailEnd type="arrow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2" name="TextBox 231">
            <a:extLst>
              <a:ext uri="{FF2B5EF4-FFF2-40B4-BE49-F238E27FC236}">
                <a16:creationId xmlns:a16="http://schemas.microsoft.com/office/drawing/2014/main" id="{7BB39BF6-BFB4-D74F-9624-63FFB2723E00}"/>
              </a:ext>
            </a:extLst>
          </p:cNvPr>
          <p:cNvSpPr txBox="1"/>
          <p:nvPr/>
        </p:nvSpPr>
        <p:spPr>
          <a:xfrm>
            <a:off x="2927601" y="4889662"/>
            <a:ext cx="1411093" cy="2400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CN" sz="960" dirty="0">
                <a:ln w="0"/>
                <a:solidFill>
                  <a:srgbClr val="D8661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ClickHouse client</a:t>
            </a:r>
          </a:p>
        </p:txBody>
      </p:sp>
      <p:pic>
        <p:nvPicPr>
          <p:cNvPr id="233" name="Graphic 19">
            <a:extLst>
              <a:ext uri="{FF2B5EF4-FFF2-40B4-BE49-F238E27FC236}">
                <a16:creationId xmlns:a16="http://schemas.microsoft.com/office/drawing/2014/main" id="{30ECD76A-59DF-BC47-A8D7-F7EABFE154F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7460" y="2081034"/>
            <a:ext cx="310229" cy="3102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4" name="Rectangle 233">
            <a:extLst>
              <a:ext uri="{FF2B5EF4-FFF2-40B4-BE49-F238E27FC236}">
                <a16:creationId xmlns:a16="http://schemas.microsoft.com/office/drawing/2014/main" id="{6CFB7BD6-AF6C-C04A-A99E-7ED6D8049D7E}"/>
              </a:ext>
            </a:extLst>
          </p:cNvPr>
          <p:cNvSpPr/>
          <p:nvPr/>
        </p:nvSpPr>
        <p:spPr>
          <a:xfrm>
            <a:off x="2426349" y="4773811"/>
            <a:ext cx="5793602" cy="496598"/>
          </a:xfrm>
          <a:prstGeom prst="rect">
            <a:avLst/>
          </a:prstGeom>
          <a:noFill/>
          <a:ln w="12700">
            <a:solidFill>
              <a:srgbClr val="D86613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146304"/>
          <a:lstStyle/>
          <a:p>
            <a:pPr algn="ctr">
              <a:defRPr/>
            </a:pPr>
            <a:endParaRPr lang="en-US" sz="960" dirty="0">
              <a:solidFill>
                <a:srgbClr val="D8661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35" name="Graphic 18">
            <a:extLst>
              <a:ext uri="{FF2B5EF4-FFF2-40B4-BE49-F238E27FC236}">
                <a16:creationId xmlns:a16="http://schemas.microsoft.com/office/drawing/2014/main" id="{859C3493-7635-8245-A288-807AED118C8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22682" y="4752133"/>
            <a:ext cx="378845" cy="3414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6" name="TextBox 235">
            <a:extLst>
              <a:ext uri="{FF2B5EF4-FFF2-40B4-BE49-F238E27FC236}">
                <a16:creationId xmlns:a16="http://schemas.microsoft.com/office/drawing/2014/main" id="{DE71C608-0ACB-EF4D-988C-08B918DAC750}"/>
              </a:ext>
            </a:extLst>
          </p:cNvPr>
          <p:cNvSpPr txBox="1"/>
          <p:nvPr/>
        </p:nvSpPr>
        <p:spPr>
          <a:xfrm>
            <a:off x="2969321" y="3698650"/>
            <a:ext cx="1411093" cy="2400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CN" sz="960" dirty="0">
                <a:ln w="0"/>
                <a:solidFill>
                  <a:srgbClr val="D8661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Bastion instance</a:t>
            </a:r>
          </a:p>
        </p:txBody>
      </p:sp>
      <p:sp>
        <p:nvSpPr>
          <p:cNvPr id="237" name="TextBox 236">
            <a:extLst>
              <a:ext uri="{FF2B5EF4-FFF2-40B4-BE49-F238E27FC236}">
                <a16:creationId xmlns:a16="http://schemas.microsoft.com/office/drawing/2014/main" id="{68D991BD-233F-2345-96A0-88E4461F1270}"/>
              </a:ext>
            </a:extLst>
          </p:cNvPr>
          <p:cNvSpPr txBox="1"/>
          <p:nvPr/>
        </p:nvSpPr>
        <p:spPr>
          <a:xfrm>
            <a:off x="6790358" y="3709154"/>
            <a:ext cx="1411093" cy="2400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CN" sz="960" dirty="0">
                <a:ln w="0"/>
                <a:solidFill>
                  <a:srgbClr val="D8661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Bastion instance</a:t>
            </a:r>
          </a:p>
        </p:txBody>
      </p:sp>
      <p:sp>
        <p:nvSpPr>
          <p:cNvPr id="238" name="Rectangle 237">
            <a:extLst>
              <a:ext uri="{FF2B5EF4-FFF2-40B4-BE49-F238E27FC236}">
                <a16:creationId xmlns:a16="http://schemas.microsoft.com/office/drawing/2014/main" id="{54030433-9421-4342-B094-5ABFA3B140AA}"/>
              </a:ext>
            </a:extLst>
          </p:cNvPr>
          <p:cNvSpPr/>
          <p:nvPr/>
        </p:nvSpPr>
        <p:spPr>
          <a:xfrm>
            <a:off x="6405873" y="3675690"/>
            <a:ext cx="1698030" cy="344307"/>
          </a:xfrm>
          <a:prstGeom prst="rect">
            <a:avLst/>
          </a:prstGeom>
          <a:solidFill>
            <a:schemeClr val="bg1">
              <a:alpha val="66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N" sz="1760" dirty="0"/>
          </a:p>
        </p:txBody>
      </p:sp>
      <p:sp>
        <p:nvSpPr>
          <p:cNvPr id="239" name="TextBox 238">
            <a:extLst>
              <a:ext uri="{FF2B5EF4-FFF2-40B4-BE49-F238E27FC236}">
                <a16:creationId xmlns:a16="http://schemas.microsoft.com/office/drawing/2014/main" id="{D4ED27DD-E630-5C4D-B1BD-59FD4E02B3AB}"/>
              </a:ext>
            </a:extLst>
          </p:cNvPr>
          <p:cNvSpPr txBox="1"/>
          <p:nvPr/>
        </p:nvSpPr>
        <p:spPr>
          <a:xfrm>
            <a:off x="4621468" y="3886390"/>
            <a:ext cx="1411093" cy="2400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CN" sz="960" dirty="0">
                <a:ln w="0"/>
                <a:solidFill>
                  <a:srgbClr val="D8661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Auto Scaling group</a:t>
            </a:r>
          </a:p>
        </p:txBody>
      </p:sp>
      <p:sp>
        <p:nvSpPr>
          <p:cNvPr id="240" name="TextBox 239">
            <a:extLst>
              <a:ext uri="{FF2B5EF4-FFF2-40B4-BE49-F238E27FC236}">
                <a16:creationId xmlns:a16="http://schemas.microsoft.com/office/drawing/2014/main" id="{BAE25AE5-81D6-3D4B-8B6B-308D4925DD38}"/>
              </a:ext>
            </a:extLst>
          </p:cNvPr>
          <p:cNvSpPr txBox="1"/>
          <p:nvPr/>
        </p:nvSpPr>
        <p:spPr>
          <a:xfrm>
            <a:off x="4604839" y="5018798"/>
            <a:ext cx="1411093" cy="2400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CN" sz="960" dirty="0">
                <a:ln w="0"/>
                <a:solidFill>
                  <a:srgbClr val="D8661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Auto Scaling group</a:t>
            </a:r>
          </a:p>
        </p:txBody>
      </p:sp>
      <p:sp>
        <p:nvSpPr>
          <p:cNvPr id="241" name="Rectangle 240">
            <a:extLst>
              <a:ext uri="{FF2B5EF4-FFF2-40B4-BE49-F238E27FC236}">
                <a16:creationId xmlns:a16="http://schemas.microsoft.com/office/drawing/2014/main" id="{180989D4-CFB1-F24A-B7E3-DAB6744C0AAE}"/>
              </a:ext>
            </a:extLst>
          </p:cNvPr>
          <p:cNvSpPr/>
          <p:nvPr/>
        </p:nvSpPr>
        <p:spPr>
          <a:xfrm>
            <a:off x="6409882" y="4860145"/>
            <a:ext cx="1687110" cy="350053"/>
          </a:xfrm>
          <a:prstGeom prst="rect">
            <a:avLst/>
          </a:prstGeom>
          <a:noFill/>
          <a:ln w="12700">
            <a:solidFill>
              <a:srgbClr val="D8661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31520" tIns="146304"/>
          <a:lstStyle/>
          <a:p>
            <a:pPr>
              <a:defRPr/>
            </a:pPr>
            <a:endParaRPr lang="en-US" sz="960" dirty="0">
              <a:ln w="0"/>
              <a:solidFill>
                <a:srgbClr val="D8661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42" name="Graphic 23">
            <a:extLst>
              <a:ext uri="{FF2B5EF4-FFF2-40B4-BE49-F238E27FC236}">
                <a16:creationId xmlns:a16="http://schemas.microsoft.com/office/drawing/2014/main" id="{75A87E39-DADB-514C-A499-A105245A5CB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7693" y="4870222"/>
            <a:ext cx="378845" cy="3414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3" name="TextBox 242">
            <a:extLst>
              <a:ext uri="{FF2B5EF4-FFF2-40B4-BE49-F238E27FC236}">
                <a16:creationId xmlns:a16="http://schemas.microsoft.com/office/drawing/2014/main" id="{D42D0C32-B91A-5346-A6C8-6FC35E4F1E0E}"/>
              </a:ext>
            </a:extLst>
          </p:cNvPr>
          <p:cNvSpPr txBox="1"/>
          <p:nvPr/>
        </p:nvSpPr>
        <p:spPr>
          <a:xfrm>
            <a:off x="6758990" y="4887635"/>
            <a:ext cx="1411093" cy="2400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CN" sz="960" dirty="0">
                <a:ln w="0"/>
                <a:solidFill>
                  <a:srgbClr val="D8661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ClickHouse client</a:t>
            </a:r>
          </a:p>
        </p:txBody>
      </p:sp>
      <p:sp>
        <p:nvSpPr>
          <p:cNvPr id="244" name="Rectangle 243">
            <a:extLst>
              <a:ext uri="{FF2B5EF4-FFF2-40B4-BE49-F238E27FC236}">
                <a16:creationId xmlns:a16="http://schemas.microsoft.com/office/drawing/2014/main" id="{A25D5F8D-9616-FC48-AF84-AE588497C174}"/>
              </a:ext>
            </a:extLst>
          </p:cNvPr>
          <p:cNvSpPr/>
          <p:nvPr/>
        </p:nvSpPr>
        <p:spPr>
          <a:xfrm>
            <a:off x="6403124" y="4862567"/>
            <a:ext cx="1698030" cy="344307"/>
          </a:xfrm>
          <a:prstGeom prst="rect">
            <a:avLst/>
          </a:prstGeom>
          <a:solidFill>
            <a:schemeClr val="bg1">
              <a:alpha val="66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N" sz="1760" dirty="0"/>
          </a:p>
        </p:txBody>
      </p:sp>
      <p:pic>
        <p:nvPicPr>
          <p:cNvPr id="245" name="Graphic 17">
            <a:extLst>
              <a:ext uri="{FF2B5EF4-FFF2-40B4-BE49-F238E27FC236}">
                <a16:creationId xmlns:a16="http://schemas.microsoft.com/office/drawing/2014/main" id="{F4A72584-214B-704E-A869-B44D9D3AF1A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85190" y="6923867"/>
            <a:ext cx="329819" cy="3298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6" name="TextBox 9">
            <a:extLst>
              <a:ext uri="{FF2B5EF4-FFF2-40B4-BE49-F238E27FC236}">
                <a16:creationId xmlns:a16="http://schemas.microsoft.com/office/drawing/2014/main" id="{BEDC82B0-025D-124D-9C49-91531176D4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865269" y="6953482"/>
            <a:ext cx="1721450" cy="2400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96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Amazon Secrets Manager</a:t>
            </a:r>
          </a:p>
        </p:txBody>
      </p:sp>
    </p:spTree>
    <p:extLst>
      <p:ext uri="{BB962C8B-B14F-4D97-AF65-F5344CB8AC3E}">
        <p14:creationId xmlns:p14="http://schemas.microsoft.com/office/powerpoint/2010/main" val="6147374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420</TotalTime>
  <Words>200</Words>
  <Application>Microsoft Office PowerPoint</Application>
  <PresentationFormat>Custom</PresentationFormat>
  <Paragraphs>84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等线 Light</vt:lpstr>
      <vt:lpstr>Amazon Ember</vt:lpstr>
      <vt:lpstr>Arial</vt:lpstr>
      <vt:lpstr>Calibri</vt:lpstr>
      <vt:lpstr>Calibri Light</vt:lpstr>
      <vt:lpstr>Segoe UI</vt:lpstr>
      <vt:lpstr>Office Theme</vt:lpstr>
      <vt:lpstr>PowerPoint Presentation</vt:lpstr>
      <vt:lpstr>Architecture</vt:lpstr>
    </vt:vector>
  </TitlesOfParts>
  <Company>Amazon Corporate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Daniel McCoy</dc:creator>
  <cp:lastModifiedBy>Daniel McCoy</cp:lastModifiedBy>
  <cp:revision>18</cp:revision>
  <dcterms:created xsi:type="dcterms:W3CDTF">2021-08-12T21:47:06Z</dcterms:created>
  <dcterms:modified xsi:type="dcterms:W3CDTF">2021-10-11T21:31:24Z</dcterms:modified>
</cp:coreProperties>
</file>