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72011"/>
            <a:ext cx="91440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2310"/>
            <a:ext cx="9144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4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5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3808"/>
            <a:ext cx="2628900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3808"/>
            <a:ext cx="7734300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3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937704"/>
            <a:ext cx="105156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01392"/>
            <a:ext cx="105156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69042"/>
            <a:ext cx="518160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69042"/>
            <a:ext cx="518160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13809"/>
            <a:ext cx="1051560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05318"/>
            <a:ext cx="5157787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39085"/>
            <a:ext cx="5157787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05318"/>
            <a:ext cx="5183188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39085"/>
            <a:ext cx="5183188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0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19082"/>
            <a:ext cx="617220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1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518160"/>
            <a:ext cx="3932237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119082"/>
            <a:ext cx="617220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331720"/>
            <a:ext cx="3932237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4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13809"/>
            <a:ext cx="105156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9042"/>
            <a:ext cx="105156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5875-05B7-45BB-A1E2-9D73BEC1EB0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7203864"/>
            <a:ext cx="41148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7203864"/>
            <a:ext cx="27432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AF77-554B-4C3B-B5F6-86E7A77FC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1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7.png"/><Relationship Id="rId26" Type="http://schemas.openxmlformats.org/officeDocument/2006/relationships/image" Target="../media/image14.png"/><Relationship Id="rId3" Type="http://schemas.openxmlformats.org/officeDocument/2006/relationships/image" Target="../media/image2.svg"/><Relationship Id="rId21" Type="http://schemas.openxmlformats.org/officeDocument/2006/relationships/image" Target="../media/image9.png"/><Relationship Id="rId7" Type="http://schemas.openxmlformats.org/officeDocument/2006/relationships/image" Target="../media/image6.svg"/><Relationship Id="rId17" Type="http://schemas.openxmlformats.org/officeDocument/2006/relationships/image" Target="../media/image16.svg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24" Type="http://schemas.openxmlformats.org/officeDocument/2006/relationships/image" Target="../media/image12.png"/><Relationship Id="rId5" Type="http://schemas.openxmlformats.org/officeDocument/2006/relationships/image" Target="../media/image4.svg"/><Relationship Id="rId23" Type="http://schemas.openxmlformats.org/officeDocument/2006/relationships/image" Target="../media/image11.pn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7.png"/><Relationship Id="rId39" Type="http://schemas.openxmlformats.org/officeDocument/2006/relationships/image" Target="../media/image12.png"/><Relationship Id="rId3" Type="http://schemas.openxmlformats.org/officeDocument/2006/relationships/image" Target="../media/image1.png"/><Relationship Id="rId34" Type="http://schemas.openxmlformats.org/officeDocument/2006/relationships/image" Target="../media/image19.png"/><Relationship Id="rId42" Type="http://schemas.openxmlformats.org/officeDocument/2006/relationships/image" Target="../media/image26.png"/><Relationship Id="rId17" Type="http://schemas.openxmlformats.org/officeDocument/2006/relationships/image" Target="../media/image16.svg"/><Relationship Id="rId33" Type="http://schemas.openxmlformats.org/officeDocument/2006/relationships/image" Target="../media/image18.png"/><Relationship Id="rId38" Type="http://schemas.openxmlformats.org/officeDocument/2006/relationships/image" Target="../media/image23.png"/><Relationship Id="rId2" Type="http://schemas.openxmlformats.org/officeDocument/2006/relationships/image" Target="../media/image16.png"/><Relationship Id="rId20" Type="http://schemas.openxmlformats.org/officeDocument/2006/relationships/image" Target="../media/image17.png"/><Relationship Id="rId41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32" Type="http://schemas.openxmlformats.org/officeDocument/2006/relationships/image" Target="NULL"/><Relationship Id="rId11" Type="http://schemas.openxmlformats.org/officeDocument/2006/relationships/image" Target="NULL"/><Relationship Id="rId37" Type="http://schemas.openxmlformats.org/officeDocument/2006/relationships/image" Target="../media/image22.png"/><Relationship Id="rId40" Type="http://schemas.openxmlformats.org/officeDocument/2006/relationships/image" Target="../media/image24.png"/><Relationship Id="rId5" Type="http://schemas.openxmlformats.org/officeDocument/2006/relationships/image" Target="../media/image5.png"/><Relationship Id="rId36" Type="http://schemas.openxmlformats.org/officeDocument/2006/relationships/image" Target="../media/image21.png"/><Relationship Id="rId19" Type="http://schemas.openxmlformats.org/officeDocument/2006/relationships/image" Target="../media/image18.svg"/><Relationship Id="rId4" Type="http://schemas.openxmlformats.org/officeDocument/2006/relationships/image" Target="../media/image2.svg"/><Relationship Id="rId14" Type="http://schemas.openxmlformats.org/officeDocument/2006/relationships/image" Target="../media/image6.png"/><Relationship Id="rId35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588108" y="1143000"/>
            <a:ext cx="11222892" cy="533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8108" y="1154723"/>
            <a:ext cx="330200" cy="3302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A0ABFB-D447-D349-9C47-3EE861DD0794}"/>
              </a:ext>
            </a:extLst>
          </p:cNvPr>
          <p:cNvSpPr/>
          <p:nvPr/>
        </p:nvSpPr>
        <p:spPr>
          <a:xfrm>
            <a:off x="909516" y="1676400"/>
            <a:ext cx="7167684" cy="4648200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</p:txBody>
      </p:sp>
      <p:pic>
        <p:nvPicPr>
          <p:cNvPr id="8" name="Graphic 66">
            <a:extLst>
              <a:ext uri="{FF2B5EF4-FFF2-40B4-BE49-F238E27FC236}">
                <a16:creationId xmlns:a16="http://schemas.microsoft.com/office/drawing/2014/main" id="{811370A0-DDEF-2649-86F1-55809DBD1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9516" y="1676400"/>
            <a:ext cx="330200" cy="330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1524000" y="2057400"/>
            <a:ext cx="27432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endParaRPr lang="en-US" sz="1000" dirty="0">
              <a:solidFill>
                <a:schemeClr val="accent5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0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24000" y="2055041"/>
            <a:ext cx="274320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1521068" y="3862182"/>
            <a:ext cx="2746132" cy="2233818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</a:t>
            </a:r>
            <a:r>
              <a:rPr lang="en-US" sz="100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subnet</a:t>
            </a:r>
            <a:endParaRPr lang="en-US" sz="1000" dirty="0">
              <a:solidFill>
                <a:schemeClr val="accent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16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521069" y="3859823"/>
            <a:ext cx="274320" cy="2743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1446725" y="1390162"/>
            <a:ext cx="2896675" cy="4782038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pic>
        <p:nvPicPr>
          <p:cNvPr id="2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69735" y="2552008"/>
            <a:ext cx="469900" cy="469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48034" y="2997418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RD Gateway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637639" y="2999842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2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20910" y="2514600"/>
            <a:ext cx="469900" cy="469900"/>
          </a:xfrm>
          <a:prstGeom prst="rect">
            <a:avLst/>
          </a:prstGeom>
        </p:spPr>
      </p:pic>
      <p:pic>
        <p:nvPicPr>
          <p:cNvPr id="3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275597" y="4191000"/>
            <a:ext cx="469900" cy="469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53896" y="463641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 </a:t>
            </a:r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5F190B-F12E-614B-827A-566AC09E9D97}"/>
              </a:ext>
            </a:extLst>
          </p:cNvPr>
          <p:cNvSpPr/>
          <p:nvPr/>
        </p:nvSpPr>
        <p:spPr>
          <a:xfrm>
            <a:off x="5182676" y="2033954"/>
            <a:ext cx="2743201" cy="144780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Public subnet</a:t>
            </a:r>
          </a:p>
          <a:p>
            <a:pPr algn="l"/>
            <a:endParaRPr lang="en-US" sz="1000" dirty="0">
              <a:solidFill>
                <a:schemeClr val="accent5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89B99B74-19F0-0B4B-85E3-A09DF2519E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2676" y="2031595"/>
            <a:ext cx="274320" cy="27432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A85485B4-AA18-C048-B92A-A9A0F4372B98}"/>
              </a:ext>
            </a:extLst>
          </p:cNvPr>
          <p:cNvSpPr/>
          <p:nvPr/>
        </p:nvSpPr>
        <p:spPr>
          <a:xfrm>
            <a:off x="5179744" y="3838736"/>
            <a:ext cx="2746132" cy="2257264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accent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Private subnet</a:t>
            </a:r>
          </a:p>
          <a:p>
            <a:pPr algn="l"/>
            <a:endParaRPr lang="en-US" sz="1000" dirty="0">
              <a:solidFill>
                <a:schemeClr val="accent3"/>
              </a:solidFill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37" name="Graphic 13">
            <a:extLst>
              <a:ext uri="{FF2B5EF4-FFF2-40B4-BE49-F238E27FC236}">
                <a16:creationId xmlns:a16="http://schemas.microsoft.com/office/drawing/2014/main" id="{3BD31095-C7B2-C24A-9990-6F9E14956A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79745" y="3836377"/>
            <a:ext cx="274320" cy="27432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305B98DC-5AF5-3342-A4B1-F62852BC80FE}"/>
              </a:ext>
            </a:extLst>
          </p:cNvPr>
          <p:cNvSpPr/>
          <p:nvPr/>
        </p:nvSpPr>
        <p:spPr>
          <a:xfrm>
            <a:off x="5105401" y="1390162"/>
            <a:ext cx="2896675" cy="4782038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Availability Zone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6629400" y="2976396"/>
            <a:ext cx="123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NAT gateway</a:t>
            </a:r>
          </a:p>
        </p:txBody>
      </p:sp>
      <p:pic>
        <p:nvPicPr>
          <p:cNvPr id="44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012671" y="2491154"/>
            <a:ext cx="469900" cy="469900"/>
          </a:xfrm>
          <a:prstGeom prst="rect">
            <a:avLst/>
          </a:prstGeom>
        </p:spPr>
      </p:pic>
      <p:pic>
        <p:nvPicPr>
          <p:cNvPr id="47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13997" y="4191000"/>
            <a:ext cx="469900" cy="4699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5192296" y="463641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Domain Controller </a:t>
            </a:r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58057D-6A5F-6F4D-9085-61892FD1C93F}"/>
              </a:ext>
            </a:extLst>
          </p:cNvPr>
          <p:cNvSpPr txBox="1"/>
          <p:nvPr/>
        </p:nvSpPr>
        <p:spPr>
          <a:xfrm>
            <a:off x="4093379" y="1837183"/>
            <a:ext cx="12596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Internet gateway</a:t>
            </a:r>
          </a:p>
        </p:txBody>
      </p:sp>
      <p:pic>
        <p:nvPicPr>
          <p:cNvPr id="50" name="Graphic 36">
            <a:extLst>
              <a:ext uri="{FF2B5EF4-FFF2-40B4-BE49-F238E27FC236}">
                <a16:creationId xmlns:a16="http://schemas.microsoft.com/office/drawing/2014/main" id="{C0B1BB45-DA56-DF48-9E1C-8C70E223D57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488255" y="1371600"/>
            <a:ext cx="469900" cy="469900"/>
          </a:xfrm>
          <a:prstGeom prst="rect">
            <a:avLst/>
          </a:prstGeom>
        </p:spPr>
      </p:pic>
      <p:pic>
        <p:nvPicPr>
          <p:cNvPr id="39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80197" y="4191000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458496" y="4636409"/>
            <a:ext cx="1513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Root Certificate Authority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4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69502" y="5174281"/>
            <a:ext cx="469900" cy="4699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447801" y="5619690"/>
            <a:ext cx="1513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Subordinate Certificate Authority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46" name="TextBox 16">
            <a:extLst>
              <a:ext uri="{FF2B5EF4-FFF2-40B4-BE49-F238E27FC236}">
                <a16:creationId xmlns:a16="http://schemas.microsoft.com/office/drawing/2014/main" id="{A4AC7035-D524-E145-8439-7694D8F30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7818" y="1890712"/>
            <a:ext cx="115887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endpoint</a:t>
            </a:r>
            <a:endParaRPr lang="en-US" altLang="en-US" sz="11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Graphic 55">
            <a:extLst>
              <a:ext uri="{FF2B5EF4-FFF2-40B4-BE49-F238E27FC236}">
                <a16:creationId xmlns:a16="http://schemas.microsoft.com/office/drawing/2014/main" id="{7AEBBED3-4440-6245-BB04-D8EC6975B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692" y="1447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DA20F2F0-0321-C84B-B39F-CE77CC71337B}"/>
              </a:ext>
            </a:extLst>
          </p:cNvPr>
          <p:cNvSpPr/>
          <p:nvPr/>
        </p:nvSpPr>
        <p:spPr>
          <a:xfrm>
            <a:off x="8153400" y="1712148"/>
            <a:ext cx="3581400" cy="156966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Graphic 8">
            <a:extLst>
              <a:ext uri="{FF2B5EF4-FFF2-40B4-BE49-F238E27FC236}">
                <a16:creationId xmlns:a16="http://schemas.microsoft.com/office/drawing/2014/main" id="{0D4A9B47-8231-EF4D-B9AB-A3D9E4B81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771322"/>
            <a:ext cx="466344" cy="46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038" y="2209800"/>
            <a:ext cx="2239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Simple</a:t>
            </a:r>
            <a:b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Storage Service (S3)</a:t>
            </a:r>
          </a:p>
        </p:txBody>
      </p:sp>
      <p:pic>
        <p:nvPicPr>
          <p:cNvPr id="56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173451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9067801" y="219172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GPOs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58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495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0069096" y="2209801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Logs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0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4969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9067801" y="295418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CRLs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pic>
        <p:nvPicPr>
          <p:cNvPr id="62" name="Graphic 31">
            <a:extLst>
              <a:ext uri="{FF2B5EF4-FFF2-40B4-BE49-F238E27FC236}">
                <a16:creationId xmlns:a16="http://schemas.microsoft.com/office/drawing/2014/main" id="{5E4317A3-C947-2E4A-BF3D-D754AD5BF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495" y="24969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0069096" y="2954180"/>
            <a:ext cx="1513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Setup files</a:t>
            </a:r>
            <a:endParaRPr lang="en-US" sz="1000" dirty="0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A20F2F0-0321-C84B-B39F-CE77CC71337B}"/>
              </a:ext>
            </a:extLst>
          </p:cNvPr>
          <p:cNvSpPr/>
          <p:nvPr/>
        </p:nvSpPr>
        <p:spPr>
          <a:xfrm>
            <a:off x="8153400" y="3383338"/>
            <a:ext cx="3581400" cy="118866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Graphic 7">
            <a:extLst>
              <a:ext uri="{FF2B5EF4-FFF2-40B4-BE49-F238E27FC236}">
                <a16:creationId xmlns:a16="http://schemas.microsoft.com/office/drawing/2014/main" id="{9C9009EB-15E0-7E48-961A-318398F4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256" y="3496056"/>
            <a:ext cx="466344" cy="46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962401"/>
            <a:ext cx="22399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96240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Check for new GPOs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0" y="3962400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GPO inport command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A20F2F0-0321-C84B-B39F-CE77CC71337B}"/>
              </a:ext>
            </a:extLst>
          </p:cNvPr>
          <p:cNvSpPr/>
          <p:nvPr/>
        </p:nvSpPr>
        <p:spPr>
          <a:xfrm>
            <a:off x="8153400" y="4678738"/>
            <a:ext cx="3581400" cy="1645862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256" y="4791456"/>
            <a:ext cx="466344" cy="46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257800"/>
            <a:ext cx="22399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Systems</a:t>
            </a:r>
          </a:p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Manager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5" name="Graphic 36">
            <a:extLst>
              <a:ext uri="{FF2B5EF4-FFF2-40B4-BE49-F238E27FC236}">
                <a16:creationId xmlns:a16="http://schemas.microsoft.com/office/drawing/2014/main" id="{3E77F019-372B-0849-A241-535068246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488263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5238691"/>
            <a:ext cx="1143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Import GPOs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0" name="Graphic 7">
            <a:extLst>
              <a:ext uri="{FF2B5EF4-FFF2-40B4-BE49-F238E27FC236}">
                <a16:creationId xmlns:a16="http://schemas.microsoft.com/office/drawing/2014/main" id="{DB505F8E-9B7D-5746-AC85-73948A82E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6002180"/>
            <a:ext cx="1143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CA Setup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Graphic 7">
            <a:extLst>
              <a:ext uri="{FF2B5EF4-FFF2-40B4-BE49-F238E27FC236}">
                <a16:creationId xmlns:a16="http://schemas.microsoft.com/office/drawing/2014/main" id="{DB505F8E-9B7D-5746-AC85-73948A82E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56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" name="TextBox 9">
            <a:extLst>
              <a:ext uri="{FF2B5EF4-FFF2-40B4-BE49-F238E27FC236}">
                <a16:creationId xmlns:a16="http://schemas.microsoft.com/office/drawing/2014/main" id="{5B6C5DC4-5A01-E14D-BEE5-909FCF8B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3200" y="6002180"/>
            <a:ext cx="1143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 Setup</a:t>
            </a:r>
            <a:endParaRPr lang="en-US" altLang="en-US" sz="100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9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1F0E7EF4-E444-A249-963E-37467B23CA57}"/>
              </a:ext>
            </a:extLst>
          </p:cNvPr>
          <p:cNvSpPr/>
          <p:nvPr/>
        </p:nvSpPr>
        <p:spPr>
          <a:xfrm>
            <a:off x="5749553" y="1411615"/>
            <a:ext cx="2706624" cy="184708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1473136" y="3375990"/>
            <a:ext cx="2706624" cy="218661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62827" y="1414105"/>
            <a:ext cx="2703315" cy="1844675"/>
            <a:chOff x="1462826" y="1871304"/>
            <a:chExt cx="2817899" cy="184467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F0E7EF4-E444-A249-963E-37467B23CA57}"/>
                </a:ext>
              </a:extLst>
            </p:cNvPr>
            <p:cNvSpPr/>
            <p:nvPr/>
          </p:nvSpPr>
          <p:spPr>
            <a:xfrm>
              <a:off x="1462826" y="1874479"/>
              <a:ext cx="2817899" cy="1841500"/>
            </a:xfrm>
            <a:prstGeom prst="rect">
              <a:avLst/>
            </a:prstGeom>
            <a:solidFill>
              <a:srgbClr val="1D8900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38328"/>
            <a:lstStyle/>
            <a:p>
              <a:pPr>
                <a:defRPr/>
              </a:pPr>
              <a:r>
                <a:rPr lang="en-US" sz="1200" dirty="0">
                  <a:solidFill>
                    <a:srgbClr val="1E89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 subnet</a:t>
              </a:r>
            </a:p>
          </p:txBody>
        </p:sp>
        <p:pic>
          <p:nvPicPr>
            <p:cNvPr id="58" name="Graphic 23">
              <a:extLst>
                <a:ext uri="{FF2B5EF4-FFF2-40B4-BE49-F238E27FC236}">
                  <a16:creationId xmlns:a16="http://schemas.microsoft.com/office/drawing/2014/main" id="{43BA4EF3-85AD-AC4B-BC16-83F708F8DD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3572" y="1871304"/>
              <a:ext cx="2746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CE7F7081-419C-2E4F-A999-2923C4338FC0}"/>
              </a:ext>
            </a:extLst>
          </p:cNvPr>
          <p:cNvSpPr/>
          <p:nvPr/>
        </p:nvSpPr>
        <p:spPr>
          <a:xfrm>
            <a:off x="588108" y="228600"/>
            <a:ext cx="9241692" cy="6705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6" name="Graphic 11">
            <a:extLst>
              <a:ext uri="{FF2B5EF4-FFF2-40B4-BE49-F238E27FC236}">
                <a16:creationId xmlns:a16="http://schemas.microsoft.com/office/drawing/2014/main" id="{CE52C9D7-11B0-9E41-AB16-2C9849C3E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8108" y="228600"/>
            <a:ext cx="330200" cy="330200"/>
          </a:xfrm>
          <a:prstGeom prst="rect">
            <a:avLst/>
          </a:prstGeom>
        </p:spPr>
      </p:pic>
      <p:pic>
        <p:nvPicPr>
          <p:cNvPr id="24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318115" y="2043662"/>
            <a:ext cx="469900" cy="4699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68815" y="2502276"/>
            <a:ext cx="1513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RD Gateway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1519996" y="2502276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9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19404" y="2037533"/>
            <a:ext cx="469900" cy="4699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6858057D-6A5F-6F4D-9085-61892FD1C93F}"/>
              </a:ext>
            </a:extLst>
          </p:cNvPr>
          <p:cNvSpPr txBox="1"/>
          <p:nvPr/>
        </p:nvSpPr>
        <p:spPr>
          <a:xfrm>
            <a:off x="4243602" y="1333872"/>
            <a:ext cx="141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Internet gateway</a:t>
            </a:r>
          </a:p>
        </p:txBody>
      </p:sp>
      <p:pic>
        <p:nvPicPr>
          <p:cNvPr id="50" name="Graphic 36">
            <a:extLst>
              <a:ext uri="{FF2B5EF4-FFF2-40B4-BE49-F238E27FC236}">
                <a16:creationId xmlns:a16="http://schemas.microsoft.com/office/drawing/2014/main" id="{C0B1BB45-DA56-DF48-9E1C-8C70E223D57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09518" y="856750"/>
            <a:ext cx="469900" cy="4699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406174" y="4135807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Root certificate authority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Graphic 43">
            <a:extLst>
              <a:ext uri="{FF2B5EF4-FFF2-40B4-BE49-F238E27FC236}">
                <a16:creationId xmlns:a16="http://schemas.microsoft.com/office/drawing/2014/main" id="{AA07898E-3D66-5446-8B50-9BAB110FEFD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xmlns="" r:embed="rId32"/>
              </a:ext>
            </a:extLst>
          </a:blip>
          <a:stretch>
            <a:fillRect/>
          </a:stretch>
        </p:blipFill>
        <p:spPr>
          <a:xfrm>
            <a:off x="1967753" y="3657600"/>
            <a:ext cx="469900" cy="469900"/>
          </a:xfrm>
          <a:prstGeom prst="rect">
            <a:avLst/>
          </a:prstGeom>
        </p:spPr>
      </p:pic>
      <p:pic>
        <p:nvPicPr>
          <p:cNvPr id="85" name="Graphic 7">
            <a:extLst>
              <a:ext uri="{FF2B5EF4-FFF2-40B4-BE49-F238E27FC236}">
                <a16:creationId xmlns:a16="http://schemas.microsoft.com/office/drawing/2014/main" id="{CDECA41D-15A2-0D4F-B093-291602EE6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281" y="20836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TextBox 9">
            <a:extLst>
              <a:ext uri="{FF2B5EF4-FFF2-40B4-BE49-F238E27FC236}">
                <a16:creationId xmlns:a16="http://schemas.microsoft.com/office/drawing/2014/main" id="{2ECF95BD-4A5C-F54C-9BFC-1DD9807AA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9507" y="2847201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KMS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Graphic 15">
            <a:extLst>
              <a:ext uri="{FF2B5EF4-FFF2-40B4-BE49-F238E27FC236}">
                <a16:creationId xmlns:a16="http://schemas.microsoft.com/office/drawing/2014/main" id="{3A010F8A-DF9B-CA43-8D41-3A122544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17" y="584440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TextBox 11">
            <a:extLst>
              <a:ext uri="{FF2B5EF4-FFF2-40B4-BE49-F238E27FC236}">
                <a16:creationId xmlns:a16="http://schemas.microsoft.com/office/drawing/2014/main" id="{EE7EF599-CC93-1843-94CE-F010641A8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824" y="6615230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Systems Manager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870814" y="1872642"/>
            <a:ext cx="4188393" cy="1152351"/>
            <a:chOff x="2822007" y="2329841"/>
            <a:chExt cx="4188393" cy="1152351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5B2706C-95D8-A94F-9EC8-6497FA7FB136}"/>
                </a:ext>
              </a:extLst>
            </p:cNvPr>
            <p:cNvSpPr/>
            <p:nvPr/>
          </p:nvSpPr>
          <p:spPr>
            <a:xfrm>
              <a:off x="2822007" y="2339192"/>
              <a:ext cx="4188393" cy="1143000"/>
            </a:xfrm>
            <a:prstGeom prst="rect">
              <a:avLst/>
            </a:prstGeom>
            <a:noFill/>
            <a:ln w="12700">
              <a:solidFill>
                <a:srgbClr val="D8661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0" dirty="0">
                <a:solidFill>
                  <a:srgbClr val="D8661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  <a:p>
              <a:pPr algn="ctr"/>
              <a:endParaRPr lang="en-US" sz="1000" dirty="0">
                <a:solidFill>
                  <a:srgbClr val="D86613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  <a:p>
              <a:pPr algn="ctr"/>
              <a:r>
                <a:rPr lang="en-US" sz="1200" dirty="0">
                  <a:solidFill>
                    <a:srgbClr val="D86613"/>
                  </a:solidFill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Auto Scaling group</a:t>
              </a:r>
            </a:p>
          </p:txBody>
        </p:sp>
        <p:pic>
          <p:nvPicPr>
            <p:cNvPr id="92" name="Graphic 3">
              <a:extLst>
                <a:ext uri="{FF2B5EF4-FFF2-40B4-BE49-F238E27FC236}">
                  <a16:creationId xmlns:a16="http://schemas.microsoft.com/office/drawing/2014/main" id="{D7A7873E-A1CC-804E-816C-DC0FF152D8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4745916" y="2329841"/>
              <a:ext cx="330200" cy="330200"/>
            </a:xfrm>
            <a:prstGeom prst="rect">
              <a:avLst/>
            </a:prstGeom>
          </p:spPr>
        </p:pic>
      </p:grpSp>
      <p:pic>
        <p:nvPicPr>
          <p:cNvPr id="95" name="Graphic 17">
            <a:extLst>
              <a:ext uri="{FF2B5EF4-FFF2-40B4-BE49-F238E27FC236}">
                <a16:creationId xmlns:a16="http://schemas.microsoft.com/office/drawing/2014/main" id="{633BC3DF-5160-6843-B872-94C5C92E5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906" y="584169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Box 11">
            <a:extLst>
              <a:ext uri="{FF2B5EF4-FFF2-40B4-BE49-F238E27FC236}">
                <a16:creationId xmlns:a16="http://schemas.microsoft.com/office/drawing/2014/main" id="{BBEC601B-D650-7947-9D7F-6579E299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5450" y="6603698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Secrets Manager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5D102AA-00CD-FF49-9C6E-1658BE901624}"/>
              </a:ext>
            </a:extLst>
          </p:cNvPr>
          <p:cNvSpPr/>
          <p:nvPr/>
        </p:nvSpPr>
        <p:spPr bwMode="auto">
          <a:xfrm>
            <a:off x="1376362" y="692150"/>
            <a:ext cx="2885841" cy="502285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356EB0E-773F-E048-9282-D7A38A3BC486}"/>
              </a:ext>
            </a:extLst>
          </p:cNvPr>
          <p:cNvSpPr/>
          <p:nvPr/>
        </p:nvSpPr>
        <p:spPr bwMode="auto">
          <a:xfrm>
            <a:off x="5663359" y="697239"/>
            <a:ext cx="2889504" cy="5017761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pic>
        <p:nvPicPr>
          <p:cNvPr id="60" name="Graphic 23">
            <a:extLst>
              <a:ext uri="{FF2B5EF4-FFF2-40B4-BE49-F238E27FC236}">
                <a16:creationId xmlns:a16="http://schemas.microsoft.com/office/drawing/2014/main" id="{43BA4EF3-85AD-AC4B-BC16-83F708F8D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004" y="1417418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F5AD8509-7566-E946-9E5A-5557E62A6A29}"/>
              </a:ext>
            </a:extLst>
          </p:cNvPr>
          <p:cNvSpPr/>
          <p:nvPr/>
        </p:nvSpPr>
        <p:spPr>
          <a:xfrm>
            <a:off x="5732282" y="3380137"/>
            <a:ext cx="2723895" cy="2182463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64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663" y="3373185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Graphic 40">
            <a:extLst>
              <a:ext uri="{FF2B5EF4-FFF2-40B4-BE49-F238E27FC236}">
                <a16:creationId xmlns:a16="http://schemas.microsoft.com/office/drawing/2014/main" id="{C322592C-EAB9-0640-95A5-D8FF5B8E5F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513006" y="2040261"/>
            <a:ext cx="469900" cy="4699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517096B6-EF64-C245-A3E7-BEEF81BDCB9C}"/>
              </a:ext>
            </a:extLst>
          </p:cNvPr>
          <p:cNvSpPr txBox="1"/>
          <p:nvPr/>
        </p:nvSpPr>
        <p:spPr>
          <a:xfrm>
            <a:off x="7117736" y="2548180"/>
            <a:ext cx="12364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188611" y="3660171"/>
            <a:ext cx="469900" cy="469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2731335" y="4133846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 domain </a:t>
            </a:r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controller 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7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24256" y="3651702"/>
            <a:ext cx="469900" cy="4699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6198901" y="4139194"/>
            <a:ext cx="1698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 domain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controller 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Graphic 135">
            <a:extLst>
              <a:ext uri="{FF2B5EF4-FFF2-40B4-BE49-F238E27FC236}">
                <a16:creationId xmlns:a16="http://schemas.microsoft.com/office/drawing/2014/main" id="{C19987B1-DB3A-1640-994D-BCB81FCC1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09457" y="4661277"/>
            <a:ext cx="469900" cy="4699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F90C1CC4-DFE6-0445-BD1C-DB610E1A07F5}"/>
              </a:ext>
            </a:extLst>
          </p:cNvPr>
          <p:cNvSpPr txBox="1"/>
          <p:nvPr/>
        </p:nvSpPr>
        <p:spPr>
          <a:xfrm>
            <a:off x="1967754" y="5090380"/>
            <a:ext cx="151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Subordinate certificate authority</a:t>
            </a:r>
            <a:endParaRPr 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E0DCB38-C38F-3E45-91A5-BC77EA90215A}"/>
              </a:ext>
            </a:extLst>
          </p:cNvPr>
          <p:cNvSpPr/>
          <p:nvPr/>
        </p:nvSpPr>
        <p:spPr bwMode="auto">
          <a:xfrm>
            <a:off x="960687" y="1080456"/>
            <a:ext cx="7676656" cy="455834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72" name="Graphic 35">
            <a:extLst>
              <a:ext uri="{FF2B5EF4-FFF2-40B4-BE49-F238E27FC236}">
                <a16:creationId xmlns:a16="http://schemas.microsoft.com/office/drawing/2014/main" id="{6FC3D56A-1081-9B43-9B9C-251CDE859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137" y="3380606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17">
            <a:extLst>
              <a:ext uri="{FF2B5EF4-FFF2-40B4-BE49-F238E27FC236}">
                <a16:creationId xmlns:a16="http://schemas.microsoft.com/office/drawing/2014/main" id="{70E93A9B-B3E0-D24E-9DFE-BE9C66CA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6694" y="6606405"/>
            <a:ext cx="142910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Lambda </a:t>
            </a:r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functions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76" name="Graphic 13">
            <a:extLst>
              <a:ext uri="{FF2B5EF4-FFF2-40B4-BE49-F238E27FC236}">
                <a16:creationId xmlns:a16="http://schemas.microsoft.com/office/drawing/2014/main" id="{E2B9011C-C7EB-AD4B-85D7-DC979571C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494" y="603345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Graphic 57">
            <a:extLst>
              <a:ext uri="{FF2B5EF4-FFF2-40B4-BE49-F238E27FC236}">
                <a16:creationId xmlns:a16="http://schemas.microsoft.com/office/drawing/2014/main" id="{BFF1F532-E8CB-AF40-96DD-2A4983EBD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696" y="60431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17">
            <a:extLst>
              <a:ext uri="{FF2B5EF4-FFF2-40B4-BE49-F238E27FC236}">
                <a16:creationId xmlns:a16="http://schemas.microsoft.com/office/drawing/2014/main" id="{70E93A9B-B3E0-D24E-9DFE-BE9C66CA3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736" y="6599467"/>
            <a:ext cx="15614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S3 FIPS endpoints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81" name="Graphic 9">
            <a:extLst>
              <a:ext uri="{FF2B5EF4-FFF2-40B4-BE49-F238E27FC236}">
                <a16:creationId xmlns:a16="http://schemas.microsoft.com/office/drawing/2014/main" id="{8219DCE8-247C-1049-BE53-921770E89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62" y="1083905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" name="TextBox 21">
            <a:extLst>
              <a:ext uri="{FF2B5EF4-FFF2-40B4-BE49-F238E27FC236}">
                <a16:creationId xmlns:a16="http://schemas.microsoft.com/office/drawing/2014/main" id="{6234A410-5964-0B4E-BBB1-60BFEACBF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9552" y="4075269"/>
            <a:ext cx="11414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Multiple volumes</a:t>
            </a:r>
          </a:p>
        </p:txBody>
      </p:sp>
      <p:pic>
        <p:nvPicPr>
          <p:cNvPr id="83" name="Graphic 24">
            <a:extLst>
              <a:ext uri="{FF2B5EF4-FFF2-40B4-BE49-F238E27FC236}">
                <a16:creationId xmlns:a16="http://schemas.microsoft.com/office/drawing/2014/main" id="{8D90DE78-6CEC-FD4A-BF1C-07563DE03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58" y="36710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10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5787</TotalTime>
  <Words>123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Amazon 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May, Dave</dc:creator>
  <cp:lastModifiedBy>O'Neal, Anna</cp:lastModifiedBy>
  <cp:revision>32</cp:revision>
  <dcterms:created xsi:type="dcterms:W3CDTF">2019-12-05T18:09:56Z</dcterms:created>
  <dcterms:modified xsi:type="dcterms:W3CDTF">2021-03-23T16:04:48Z</dcterms:modified>
</cp:coreProperties>
</file>