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46304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9"/>
    <p:restoredTop sz="94682"/>
  </p:normalViewPr>
  <p:slideViewPr>
    <p:cSldViewPr snapToGrid="0">
      <p:cViewPr varScale="1">
        <p:scale>
          <a:sx n="125" d="100"/>
          <a:sy n="125" d="100"/>
        </p:scale>
        <p:origin x="1188" y="114"/>
      </p:cViewPr>
      <p:guideLst>
        <p:guide orient="horz" pos="288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33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37cbfb3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37cbfb3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92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8733" y="1323689"/>
            <a:ext cx="13632960" cy="3649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98720" y="5038444"/>
            <a:ext cx="13632960" cy="1409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98720" y="1966444"/>
            <a:ext cx="13632960" cy="3490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98720" y="5603956"/>
            <a:ext cx="13632960" cy="2312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98720" y="3823734"/>
            <a:ext cx="13632960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98720" y="791156"/>
            <a:ext cx="1363296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98720" y="2048844"/>
            <a:ext cx="13632960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98720" y="791156"/>
            <a:ext cx="1363296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98720" y="2048844"/>
            <a:ext cx="6399840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731840" y="2048844"/>
            <a:ext cx="6399840" cy="6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98720" y="791156"/>
            <a:ext cx="13632960" cy="101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98720" y="987733"/>
            <a:ext cx="4492800" cy="1343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98720" y="2470400"/>
            <a:ext cx="4492800" cy="5652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84400" y="800267"/>
            <a:ext cx="10188480" cy="7272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315200" y="-222"/>
            <a:ext cx="73152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3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24800" y="2192311"/>
            <a:ext cx="647232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24800" y="4983245"/>
            <a:ext cx="6472320" cy="2195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903200" y="1287244"/>
            <a:ext cx="6139200" cy="65690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98720" y="7521022"/>
            <a:ext cx="9598080" cy="1075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8720" y="791156"/>
            <a:ext cx="13632960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8720" y="2048844"/>
            <a:ext cx="13632960" cy="6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5933" y="8290164"/>
            <a:ext cx="877920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6.png"/><Relationship Id="rId7" Type="http://schemas.openxmlformats.org/officeDocument/2006/relationships/image" Target="../media/image5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24" Type="http://schemas.openxmlformats.org/officeDocument/2006/relationships/image" Target="../media/image628.svg"/><Relationship Id="rId5" Type="http://schemas.openxmlformats.org/officeDocument/2006/relationships/image" Target="../media/image3.png"/><Relationship Id="rId23" Type="http://schemas.openxmlformats.org/officeDocument/2006/relationships/image" Target="../media/image8.png"/><Relationship Id="rId28" Type="http://schemas.openxmlformats.org/officeDocument/2006/relationships/image" Target="../media/image12.tiff"/><Relationship Id="rId4" Type="http://schemas.openxmlformats.org/officeDocument/2006/relationships/image" Target="../media/image2.png"/><Relationship Id="rId22" Type="http://schemas.openxmlformats.org/officeDocument/2006/relationships/image" Target="../media/image7.png"/><Relationship Id="rId2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3290269" y="2569845"/>
            <a:ext cx="13716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200" smtClean="0">
                <a:latin typeface="Arial" panose="020B0604020202020204" pitchFamily="34" charset="0"/>
                <a:cs typeface="Arial" panose="020B0604020202020204" pitchFamily="34" charset="0"/>
              </a:rPr>
              <a:t>EventBridge </a:t>
            </a:r>
            <a:r>
              <a:rPr lang="en" sz="1200" dirty="0">
                <a:latin typeface="Arial" panose="020B0604020202020204" pitchFamily="34" charset="0"/>
                <a:cs typeface="Arial" panose="020B0604020202020204" pitchFamily="34" charset="0"/>
              </a:rPr>
              <a:t>rule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25">
            <a:extLst>
              <a:ext uri="{FF2B5EF4-FFF2-40B4-BE49-F238E27FC236}">
                <a16:creationId xmlns:a16="http://schemas.microsoft.com/office/drawing/2014/main" id="{E51E1B16-CFEE-C14B-A889-1F7444E7626E}"/>
              </a:ext>
            </a:extLst>
          </p:cNvPr>
          <p:cNvGrpSpPr>
            <a:grpSpLocks/>
          </p:cNvGrpSpPr>
          <p:nvPr/>
        </p:nvGrpSpPr>
        <p:grpSpPr bwMode="auto">
          <a:xfrm>
            <a:off x="8836285" y="1871789"/>
            <a:ext cx="1129104" cy="1057833"/>
            <a:chOff x="2674471" y="1567527"/>
            <a:chExt cx="1046639" cy="331243"/>
          </a:xfrm>
        </p:grpSpPr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A63A47A-4922-D048-93AE-8AEE5D4BE271}"/>
                </a:ext>
              </a:extLst>
            </p:cNvPr>
            <p:cNvSpPr/>
            <p:nvPr/>
          </p:nvSpPr>
          <p:spPr>
            <a:xfrm rot="10800000">
              <a:off x="3247894" y="1567527"/>
              <a:ext cx="473216" cy="331243"/>
            </a:xfrm>
            <a:custGeom>
              <a:avLst/>
              <a:gdLst>
                <a:gd name="connsiteX0" fmla="*/ 0 w 622300"/>
                <a:gd name="connsiteY0" fmla="*/ 0 h 1574800"/>
                <a:gd name="connsiteX1" fmla="*/ 622300 w 622300"/>
                <a:gd name="connsiteY1" fmla="*/ 0 h 1574800"/>
                <a:gd name="connsiteX2" fmla="*/ 622300 w 622300"/>
                <a:gd name="connsiteY2" fmla="*/ 1574800 h 1574800"/>
                <a:gd name="connsiteX3" fmla="*/ 482600 w 622300"/>
                <a:gd name="connsiteY3" fmla="*/ 1574800 h 1574800"/>
                <a:gd name="connsiteX4" fmla="*/ 0 w 622300"/>
                <a:gd name="connsiteY4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300" h="1574800">
                  <a:moveTo>
                    <a:pt x="0" y="0"/>
                  </a:moveTo>
                  <a:lnTo>
                    <a:pt x="622300" y="0"/>
                  </a:lnTo>
                  <a:lnTo>
                    <a:pt x="622300" y="1574800"/>
                  </a:lnTo>
                  <a:lnTo>
                    <a:pt x="482600" y="1574800"/>
                  </a:lnTo>
                  <a:lnTo>
                    <a:pt x="0" y="1574800"/>
                  </a:lnTo>
                </a:path>
              </a:pathLst>
            </a:custGeom>
            <a:noFill/>
            <a:ln w="12700">
              <a:solidFill>
                <a:srgbClr val="545B64"/>
              </a:solidFill>
              <a:headEnd type="arrow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39E7995-43D5-3943-BB09-527E226ECF2B}"/>
                </a:ext>
              </a:extLst>
            </p:cNvPr>
            <p:cNvCxnSpPr>
              <a:cxnSpLocks/>
            </p:cNvCxnSpPr>
            <p:nvPr/>
          </p:nvCxnSpPr>
          <p:spPr>
            <a:xfrm>
              <a:off x="2674471" y="1710853"/>
              <a:ext cx="573423" cy="0"/>
            </a:xfrm>
            <a:prstGeom prst="straightConnector1">
              <a:avLst/>
            </a:prstGeom>
            <a:ln w="12700">
              <a:solidFill>
                <a:srgbClr val="545B64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37" idx="3"/>
            <a:endCxn id="146" idx="1"/>
          </p:cNvCxnSpPr>
          <p:nvPr/>
        </p:nvCxnSpPr>
        <p:spPr>
          <a:xfrm>
            <a:off x="1199849" y="2331720"/>
            <a:ext cx="99314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46" idx="3"/>
            <a:endCxn id="136" idx="1"/>
          </p:cNvCxnSpPr>
          <p:nvPr/>
        </p:nvCxnSpPr>
        <p:spPr>
          <a:xfrm>
            <a:off x="2650189" y="2331720"/>
            <a:ext cx="109728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42" idx="3"/>
            <a:endCxn id="134" idx="1"/>
          </p:cNvCxnSpPr>
          <p:nvPr/>
        </p:nvCxnSpPr>
        <p:spPr>
          <a:xfrm>
            <a:off x="7313629" y="2331720"/>
            <a:ext cx="109728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36" idx="3"/>
            <a:endCxn id="135" idx="1"/>
          </p:cNvCxnSpPr>
          <p:nvPr/>
        </p:nvCxnSpPr>
        <p:spPr>
          <a:xfrm>
            <a:off x="4204669" y="2331720"/>
            <a:ext cx="109728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EFEC4D9-0FF6-0740-BBB7-9A904CD0D43A}"/>
              </a:ext>
            </a:extLst>
          </p:cNvPr>
          <p:cNvSpPr/>
          <p:nvPr/>
        </p:nvSpPr>
        <p:spPr>
          <a:xfrm>
            <a:off x="1461469" y="640080"/>
            <a:ext cx="987552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/>
          <a:lstStyle/>
          <a:p>
            <a:pPr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Cloud</a:t>
            </a:r>
          </a:p>
        </p:txBody>
      </p:sp>
      <p:pic>
        <p:nvPicPr>
          <p:cNvPr id="125" name="Graphic 20">
            <a:extLst>
              <a:ext uri="{FF2B5EF4-FFF2-40B4-BE49-F238E27FC236}">
                <a16:creationId xmlns:a16="http://schemas.microsoft.com/office/drawing/2014/main" id="{3E9996A6-6D01-9B42-8D2D-8C63B84FF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69" y="640080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03251CF1-A0FB-FA48-A582-2429B446E843}"/>
              </a:ext>
            </a:extLst>
          </p:cNvPr>
          <p:cNvSpPr/>
          <p:nvPr/>
        </p:nvSpPr>
        <p:spPr>
          <a:xfrm>
            <a:off x="1827229" y="1463040"/>
            <a:ext cx="9144000" cy="3749040"/>
          </a:xfrm>
          <a:prstGeom prst="rect">
            <a:avLst/>
          </a:prstGeom>
          <a:noFill/>
          <a:ln w="12700">
            <a:solidFill>
              <a:srgbClr val="5B9CD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5B9C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Control Tower home Region</a:t>
            </a:r>
            <a:endParaRPr lang="en-US" sz="1400" dirty="0">
              <a:solidFill>
                <a:srgbClr val="5B9C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Graphic 25">
            <a:extLst>
              <a:ext uri="{FF2B5EF4-FFF2-40B4-BE49-F238E27FC236}">
                <a16:creationId xmlns:a16="http://schemas.microsoft.com/office/drawing/2014/main" id="{CE186AD3-07FF-D742-892C-DBD6C999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29" y="1463040"/>
            <a:ext cx="330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FFA89DF7-D079-0947-8E29-4EEA4975DBBD}"/>
              </a:ext>
            </a:extLst>
          </p:cNvPr>
          <p:cNvSpPr/>
          <p:nvPr/>
        </p:nvSpPr>
        <p:spPr>
          <a:xfrm>
            <a:off x="1644349" y="1097280"/>
            <a:ext cx="9509760" cy="4297680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AWS Control Tower management account</a:t>
            </a:r>
            <a:endParaRPr lang="en-US" sz="1400" dirty="0">
              <a:solidFill>
                <a:srgbClr val="5A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7">
            <a:extLst>
              <a:ext uri="{FF2B5EF4-FFF2-40B4-BE49-F238E27FC236}">
                <a16:creationId xmlns:a16="http://schemas.microsoft.com/office/drawing/2014/main" id="{70E93A9B-B3E0-D24E-9DFE-BE9C66CA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21" y="4128749"/>
            <a:ext cx="1362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Onboarding function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Graphic 13">
            <a:extLst>
              <a:ext uri="{FF2B5EF4-FFF2-40B4-BE49-F238E27FC236}">
                <a16:creationId xmlns:a16="http://schemas.microsoft.com/office/drawing/2014/main" id="{E2B9011C-C7EB-AD4B-85D7-DC97957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89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Graphic 13">
            <a:extLst>
              <a:ext uri="{FF2B5EF4-FFF2-40B4-BE49-F238E27FC236}">
                <a16:creationId xmlns:a16="http://schemas.microsoft.com/office/drawing/2014/main" id="{E2B9011C-C7EB-AD4B-85D7-DC97957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09" y="21031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Graphic 13">
            <a:extLst>
              <a:ext uri="{FF2B5EF4-FFF2-40B4-BE49-F238E27FC236}">
                <a16:creationId xmlns:a16="http://schemas.microsoft.com/office/drawing/2014/main" id="{E2B9011C-C7EB-AD4B-85D7-DC97957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49" y="21031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Graphic 24">
            <a:extLst>
              <a:ext uri="{FF2B5EF4-FFF2-40B4-BE49-F238E27FC236}">
                <a16:creationId xmlns:a16="http://schemas.microsoft.com/office/drawing/2014/main" id="{26311446-AD69-F040-8F34-BD39FE42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69" y="21031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Graphic 22">
            <a:extLst>
              <a:ext uri="{FF2B5EF4-FFF2-40B4-BE49-F238E27FC236}">
                <a16:creationId xmlns:a16="http://schemas.microsoft.com/office/drawing/2014/main" id="{8ABF4DC3-21DD-F148-976A-E2C78367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 bwMode="auto">
          <a:xfrm>
            <a:off x="729949" y="209677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TextBox 39">
            <a:extLst>
              <a:ext uri="{FF2B5EF4-FFF2-40B4-BE49-F238E27FC236}">
                <a16:creationId xmlns:a16="http://schemas.microsoft.com/office/drawing/2014/main" id="{AC9D78F5-1A22-844B-8801-81869652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704" y="2569845"/>
            <a:ext cx="1097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22">
            <a:extLst>
              <a:ext uri="{FF2B5EF4-FFF2-40B4-BE49-F238E27FC236}">
                <a16:creationId xmlns:a16="http://schemas.microsoft.com/office/drawing/2014/main" id="{0F939E15-29F9-494D-95A1-2CD7E40FC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817" y="2012333"/>
            <a:ext cx="100584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Dead letter queue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40" name="Graphic 29">
            <a:extLst>
              <a:ext uri="{FF2B5EF4-FFF2-40B4-BE49-F238E27FC236}">
                <a16:creationId xmlns:a16="http://schemas.microsoft.com/office/drawing/2014/main" id="{B9D068BA-391C-4349-BCAF-E4A07054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89" y="16459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TextBox 25">
            <a:extLst>
              <a:ext uri="{FF2B5EF4-FFF2-40B4-BE49-F238E27FC236}">
                <a16:creationId xmlns:a16="http://schemas.microsoft.com/office/drawing/2014/main" id="{00018E57-CFAC-A445-BD29-4EEF93B8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20" y="2568725"/>
            <a:ext cx="1097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Register SNS topic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Graphic 17">
            <a:extLst>
              <a:ext uri="{FF2B5EF4-FFF2-40B4-BE49-F238E27FC236}">
                <a16:creationId xmlns:a16="http://schemas.microsoft.com/office/drawing/2014/main" id="{F7E2F10A-D08E-FC49-B844-03F331E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29" y="21031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Box 25">
            <a:extLst>
              <a:ext uri="{FF2B5EF4-FFF2-40B4-BE49-F238E27FC236}">
                <a16:creationId xmlns:a16="http://schemas.microsoft.com/office/drawing/2014/main" id="{00018E57-CFAC-A445-BD29-4EEF93B8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212" y="3668583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Stack SNS topic</a:t>
            </a:r>
          </a:p>
        </p:txBody>
      </p:sp>
      <p:pic>
        <p:nvPicPr>
          <p:cNvPr id="144" name="Graphic 17">
            <a:extLst>
              <a:ext uri="{FF2B5EF4-FFF2-40B4-BE49-F238E27FC236}">
                <a16:creationId xmlns:a16="http://schemas.microsoft.com/office/drawing/2014/main" id="{F7E2F10A-D08E-FC49-B844-03F331E4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69" y="3200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TextBox 15">
            <a:extLst>
              <a:ext uri="{FF2B5EF4-FFF2-40B4-BE49-F238E27FC236}">
                <a16:creationId xmlns:a16="http://schemas.microsoft.com/office/drawing/2014/main" id="{1ED7615B-BA38-F541-B46E-45ECDF277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669" y="2569845"/>
            <a:ext cx="1005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New account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Graphic 7">
            <a:extLst>
              <a:ext uri="{FF2B5EF4-FFF2-40B4-BE49-F238E27FC236}">
                <a16:creationId xmlns:a16="http://schemas.microsoft.com/office/drawing/2014/main" id="{F871FA63-B845-9545-8095-805B527F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/>
        </p:blipFill>
        <p:spPr bwMode="auto">
          <a:xfrm>
            <a:off x="2192989" y="21031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20">
            <a:extLst>
              <a:ext uri="{FF2B5EF4-FFF2-40B4-BE49-F238E27FC236}">
                <a16:creationId xmlns:a16="http://schemas.microsoft.com/office/drawing/2014/main" id="{E91EFFA3-FB5B-124C-8236-31536D7D6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268" y="3050375"/>
            <a:ext cx="1345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NerdGraph API key secret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48" name="Graphic 33">
            <a:extLst>
              <a:ext uri="{FF2B5EF4-FFF2-40B4-BE49-F238E27FC236}">
                <a16:creationId xmlns:a16="http://schemas.microsoft.com/office/drawing/2014/main" id="{DAA36B62-52F7-4C46-9C82-CB17DC19C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389" y="269270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Box 27">
            <a:extLst>
              <a:ext uri="{FF2B5EF4-FFF2-40B4-BE49-F238E27FC236}">
                <a16:creationId xmlns:a16="http://schemas.microsoft.com/office/drawing/2014/main" id="{3260431A-6357-8A4D-B412-8E17FE80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4597" y="4658287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New Relic StackSet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Graphic 34">
            <a:extLst>
              <a:ext uri="{FF2B5EF4-FFF2-40B4-BE49-F238E27FC236}">
                <a16:creationId xmlns:a16="http://schemas.microsoft.com/office/drawing/2014/main" id="{88A1A335-7587-EC4C-9F7C-F20C55AA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6" y="41952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Box 27">
            <a:extLst>
              <a:ext uri="{FF2B5EF4-FFF2-40B4-BE49-F238E27FC236}">
                <a16:creationId xmlns:a16="http://schemas.microsoft.com/office/drawing/2014/main" id="{3260431A-6357-8A4D-B412-8E17FE801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039" y="6454970"/>
            <a:ext cx="1097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New Relic stack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52" name="Graphic 34">
            <a:extLst>
              <a:ext uri="{FF2B5EF4-FFF2-40B4-BE49-F238E27FC236}">
                <a16:creationId xmlns:a16="http://schemas.microsoft.com/office/drawing/2014/main" id="{88A1A335-7587-EC4C-9F7C-F20C55AA6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79" y="59893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29">
            <a:extLst>
              <a:ext uri="{FF2B5EF4-FFF2-40B4-BE49-F238E27FC236}">
                <a16:creationId xmlns:a16="http://schemas.microsoft.com/office/drawing/2014/main" id="{A72793CC-CF40-214B-819B-BDB0EF3CE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930" y="6455664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Integration IAM role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54" name="Graphic 49">
            <a:extLst>
              <a:ext uri="{FF2B5EF4-FFF2-40B4-BE49-F238E27FC236}">
                <a16:creationId xmlns:a16="http://schemas.microsoft.com/office/drawing/2014/main" id="{5A8C48C1-32E1-C747-BB4B-5E3B849C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0" y="598931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FFA89DF7-D079-0947-8E29-4EEA4975DBBD}"/>
              </a:ext>
            </a:extLst>
          </p:cNvPr>
          <p:cNvSpPr/>
          <p:nvPr/>
        </p:nvSpPr>
        <p:spPr>
          <a:xfrm>
            <a:off x="3383280" y="5577840"/>
            <a:ext cx="2651760" cy="1371600"/>
          </a:xfrm>
          <a:prstGeom prst="rect">
            <a:avLst/>
          </a:prstGeom>
          <a:noFill/>
          <a:ln w="12700">
            <a:solidFill>
              <a:srgbClr val="5A6B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5A6B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AWS account</a:t>
            </a:r>
            <a:endParaRPr lang="en-US" sz="1400" dirty="0">
              <a:solidFill>
                <a:srgbClr val="5A6B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Picture 155">
            <a:extLst>
              <a:ext uri="{FF2B5EF4-FFF2-40B4-BE49-F238E27FC236}">
                <a16:creationId xmlns:a16="http://schemas.microsoft.com/office/drawing/2014/main" id="{C485DC9D-D01C-F240-9C71-D913819C8F6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1309" y="5748084"/>
            <a:ext cx="1164922" cy="944577"/>
          </a:xfrm>
          <a:prstGeom prst="rect">
            <a:avLst/>
          </a:prstGeom>
        </p:spPr>
      </p:pic>
      <p:sp>
        <p:nvSpPr>
          <p:cNvPr id="157" name="TextBox 17">
            <a:extLst>
              <a:ext uri="{FF2B5EF4-FFF2-40B4-BE49-F238E27FC236}">
                <a16:creationId xmlns:a16="http://schemas.microsoft.com/office/drawing/2014/main" id="{70E93A9B-B3E0-D24E-9DFE-BE9C66CA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394" y="2570320"/>
            <a:ext cx="1362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New Relic register function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Box 17">
            <a:extLst>
              <a:ext uri="{FF2B5EF4-FFF2-40B4-BE49-F238E27FC236}">
                <a16:creationId xmlns:a16="http://schemas.microsoft.com/office/drawing/2014/main" id="{70E93A9B-B3E0-D24E-9DFE-BE9C66CA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749" y="256820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New Relic StackSet function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7">
            <a:extLst>
              <a:ext uri="{FF2B5EF4-FFF2-40B4-BE49-F238E27FC236}">
                <a16:creationId xmlns:a16="http://schemas.microsoft.com/office/drawing/2014/main" id="{70E93A9B-B3E0-D24E-9DFE-BE9C66CA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189" y="1862920"/>
            <a:ext cx="1097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smtClean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Life cycle event</a:t>
            </a:r>
            <a:endParaRPr lang="en-US" altLang="en-US" sz="1200" dirty="0">
              <a:latin typeface="Arial" panose="020B0604020202020204" pitchFamily="34" charset="0"/>
              <a:ea typeface="Amazon Ember" panose="020B0603020204020204" pitchFamily="34" charset="0"/>
              <a:cs typeface="Arial" panose="020B0604020202020204" pitchFamily="34" charset="0"/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35" idx="3"/>
            <a:endCxn id="142" idx="1"/>
          </p:cNvCxnSpPr>
          <p:nvPr/>
        </p:nvCxnSpPr>
        <p:spPr>
          <a:xfrm>
            <a:off x="5759149" y="2331720"/>
            <a:ext cx="1097280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oup 25">
            <a:extLst>
              <a:ext uri="{FF2B5EF4-FFF2-40B4-BE49-F238E27FC236}">
                <a16:creationId xmlns:a16="http://schemas.microsoft.com/office/drawing/2014/main" id="{E51E1B16-CFEE-C14B-A889-1F7444E7626E}"/>
              </a:ext>
            </a:extLst>
          </p:cNvPr>
          <p:cNvGrpSpPr>
            <a:grpSpLocks/>
          </p:cNvGrpSpPr>
          <p:nvPr/>
        </p:nvGrpSpPr>
        <p:grpSpPr bwMode="auto">
          <a:xfrm>
            <a:off x="2650189" y="3430787"/>
            <a:ext cx="1097280" cy="991436"/>
            <a:chOff x="2674471" y="1567526"/>
            <a:chExt cx="1076294" cy="310452"/>
          </a:xfrm>
        </p:grpSpPr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5A63A47A-4922-D048-93AE-8AEE5D4BE271}"/>
                </a:ext>
              </a:extLst>
            </p:cNvPr>
            <p:cNvSpPr/>
            <p:nvPr/>
          </p:nvSpPr>
          <p:spPr>
            <a:xfrm rot="10800000">
              <a:off x="3247893" y="1567526"/>
              <a:ext cx="502872" cy="310452"/>
            </a:xfrm>
            <a:custGeom>
              <a:avLst/>
              <a:gdLst>
                <a:gd name="connsiteX0" fmla="*/ 0 w 622300"/>
                <a:gd name="connsiteY0" fmla="*/ 0 h 1574800"/>
                <a:gd name="connsiteX1" fmla="*/ 622300 w 622300"/>
                <a:gd name="connsiteY1" fmla="*/ 0 h 1574800"/>
                <a:gd name="connsiteX2" fmla="*/ 622300 w 622300"/>
                <a:gd name="connsiteY2" fmla="*/ 1574800 h 1574800"/>
                <a:gd name="connsiteX3" fmla="*/ 482600 w 622300"/>
                <a:gd name="connsiteY3" fmla="*/ 1574800 h 1574800"/>
                <a:gd name="connsiteX4" fmla="*/ 0 w 622300"/>
                <a:gd name="connsiteY4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300" h="1574800">
                  <a:moveTo>
                    <a:pt x="0" y="0"/>
                  </a:moveTo>
                  <a:lnTo>
                    <a:pt x="622300" y="0"/>
                  </a:lnTo>
                  <a:lnTo>
                    <a:pt x="622300" y="1574800"/>
                  </a:lnTo>
                  <a:lnTo>
                    <a:pt x="482600" y="1574800"/>
                  </a:lnTo>
                  <a:lnTo>
                    <a:pt x="0" y="1574800"/>
                  </a:lnTo>
                </a:path>
              </a:pathLst>
            </a:custGeom>
            <a:noFill/>
            <a:ln w="12700">
              <a:solidFill>
                <a:srgbClr val="545B64"/>
              </a:solidFill>
              <a:headEnd type="none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039E7995-43D5-3943-BB09-527E226ECF2B}"/>
                </a:ext>
              </a:extLst>
            </p:cNvPr>
            <p:cNvCxnSpPr>
              <a:cxnSpLocks/>
            </p:cNvCxnSpPr>
            <p:nvPr/>
          </p:nvCxnSpPr>
          <p:spPr>
            <a:xfrm>
              <a:off x="2674471" y="1710853"/>
              <a:ext cx="573423" cy="0"/>
            </a:xfrm>
            <a:prstGeom prst="straightConnector1">
              <a:avLst/>
            </a:prstGeom>
            <a:ln w="12700">
              <a:solidFill>
                <a:srgbClr val="545B64"/>
              </a:solidFill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58" idx="2"/>
            <a:endCxn id="150" idx="0"/>
          </p:cNvCxnSpPr>
          <p:nvPr/>
        </p:nvCxnSpPr>
        <p:spPr>
          <a:xfrm>
            <a:off x="5530549" y="3025403"/>
            <a:ext cx="1567" cy="1169798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66" idx="1"/>
            <a:endCxn id="150" idx="1"/>
          </p:cNvCxnSpPr>
          <p:nvPr/>
        </p:nvCxnSpPr>
        <p:spPr>
          <a:xfrm>
            <a:off x="3234792" y="4422223"/>
            <a:ext cx="2068724" cy="1578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stCxn id="149" idx="2"/>
            <a:endCxn id="152" idx="0"/>
          </p:cNvCxnSpPr>
          <p:nvPr/>
        </p:nvCxnSpPr>
        <p:spPr>
          <a:xfrm>
            <a:off x="5531797" y="5119952"/>
            <a:ext cx="1882" cy="869363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E8BEF15-E8C4-2242-949A-672EF8C74E91}"/>
              </a:ext>
            </a:extLst>
          </p:cNvPr>
          <p:cNvCxnSpPr>
            <a:cxnSpLocks/>
            <a:endCxn id="154" idx="1"/>
          </p:cNvCxnSpPr>
          <p:nvPr/>
        </p:nvCxnSpPr>
        <p:spPr>
          <a:xfrm>
            <a:off x="1393031" y="6217915"/>
            <a:ext cx="2356009" cy="0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981B9468-3627-724A-A6C3-4EC7CC0B3E02}"/>
              </a:ext>
            </a:extLst>
          </p:cNvPr>
          <p:cNvSpPr/>
          <p:nvPr/>
        </p:nvSpPr>
        <p:spPr>
          <a:xfrm rot="5400000">
            <a:off x="4587059" y="2668389"/>
            <a:ext cx="378624" cy="1142596"/>
          </a:xfrm>
          <a:custGeom>
            <a:avLst/>
            <a:gdLst>
              <a:gd name="connsiteX0" fmla="*/ 1371600 w 1371600"/>
              <a:gd name="connsiteY0" fmla="*/ 711200 h 711200"/>
              <a:gd name="connsiteX1" fmla="*/ 1371600 w 1371600"/>
              <a:gd name="connsiteY1" fmla="*/ 0 h 711200"/>
              <a:gd name="connsiteX2" fmla="*/ 0 w 1371600"/>
              <a:gd name="connsiteY2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711200">
                <a:moveTo>
                  <a:pt x="1371600" y="711200"/>
                </a:moveTo>
                <a:lnTo>
                  <a:pt x="1371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545B64"/>
            </a:solidFill>
            <a:headEnd type="none" w="med" len="sm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2782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55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Amazon Ember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 McCoy</cp:lastModifiedBy>
  <cp:revision>30</cp:revision>
  <dcterms:modified xsi:type="dcterms:W3CDTF">2021-05-27T22:03:48Z</dcterms:modified>
</cp:coreProperties>
</file>