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46304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1"/>
    <p:restoredTop sz="94780"/>
  </p:normalViewPr>
  <p:slideViewPr>
    <p:cSldViewPr snapToGrid="0">
      <p:cViewPr varScale="1">
        <p:scale>
          <a:sx n="110" d="100"/>
          <a:sy n="110" d="100"/>
        </p:scale>
        <p:origin x="624" y="120"/>
      </p:cViewPr>
      <p:guideLst>
        <p:guide orient="horz"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3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7cbfb3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7cbfb3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292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98733" y="1323689"/>
            <a:ext cx="13632960" cy="36490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98720" y="5038444"/>
            <a:ext cx="13632960" cy="1409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98720" y="1966444"/>
            <a:ext cx="13632960" cy="34906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98720" y="5603956"/>
            <a:ext cx="13632960" cy="23125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98720" y="3823734"/>
            <a:ext cx="1363296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98720" y="791156"/>
            <a:ext cx="1363296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98720" y="2048844"/>
            <a:ext cx="13632960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98720" y="791156"/>
            <a:ext cx="1363296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98720" y="2048844"/>
            <a:ext cx="6399840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731840" y="2048844"/>
            <a:ext cx="6399840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98720" y="791156"/>
            <a:ext cx="1363296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98720" y="987733"/>
            <a:ext cx="44928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98720" y="2470400"/>
            <a:ext cx="4492800" cy="5652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84400" y="800267"/>
            <a:ext cx="10188480" cy="7272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315200" y="-222"/>
            <a:ext cx="7315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3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24800" y="2192311"/>
            <a:ext cx="647232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24800" y="4983245"/>
            <a:ext cx="647232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903200" y="1287244"/>
            <a:ext cx="6139200" cy="6569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98720" y="7521022"/>
            <a:ext cx="9598080" cy="1075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98720" y="791156"/>
            <a:ext cx="1363296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98720" y="2048844"/>
            <a:ext cx="1363296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3555933" y="8290164"/>
            <a:ext cx="877920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46" idx="3"/>
            <a:endCxn id="136" idx="1"/>
          </p:cNvCxnSpPr>
          <p:nvPr/>
        </p:nvCxnSpPr>
        <p:spPr>
          <a:xfrm>
            <a:off x="2828842" y="2417787"/>
            <a:ext cx="116320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EFEC4D9-0FF6-0740-BBB7-9A904CD0D43A}"/>
              </a:ext>
            </a:extLst>
          </p:cNvPr>
          <p:cNvSpPr/>
          <p:nvPr/>
        </p:nvSpPr>
        <p:spPr>
          <a:xfrm>
            <a:off x="1794515" y="640081"/>
            <a:ext cx="6374126" cy="48811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5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514" y="64008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03251CF1-A0FB-FA48-A582-2429B446E843}"/>
              </a:ext>
            </a:extLst>
          </p:cNvPr>
          <p:cNvSpPr/>
          <p:nvPr/>
        </p:nvSpPr>
        <p:spPr>
          <a:xfrm>
            <a:off x="2113201" y="1498459"/>
            <a:ext cx="5759890" cy="1985911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Control Tower </a:t>
            </a:r>
            <a:r>
              <a:rPr lang="en-US" sz="14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endParaRPr lang="en-US" sz="14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0" name="Graphic 25">
            <a:extLst>
              <a:ext uri="{FF2B5EF4-FFF2-40B4-BE49-F238E27FC236}">
                <a16:creationId xmlns:a16="http://schemas.microsoft.com/office/drawing/2014/main" id="{CE186AD3-07FF-D742-892C-DBD6C999A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714" y="150263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Rectangle 130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1977395" y="1134833"/>
            <a:ext cx="6034492" cy="2479224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Control Tower management account</a:t>
            </a:r>
          </a:p>
        </p:txBody>
      </p:sp>
      <p:sp>
        <p:nvSpPr>
          <p:cNvPr id="153" name="TextBox 29">
            <a:extLst>
              <a:ext uri="{FF2B5EF4-FFF2-40B4-BE49-F238E27FC236}">
                <a16:creationId xmlns:a16="http://schemas.microsoft.com/office/drawing/2014/main" id="{A72793CC-CF40-214B-819B-BDB0EF3C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120" y="4863322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Integration IAM role</a:t>
            </a:r>
          </a:p>
        </p:txBody>
      </p:sp>
      <p:pic>
        <p:nvPicPr>
          <p:cNvPr id="154" name="Graphic 49">
            <a:extLst>
              <a:ext uri="{FF2B5EF4-FFF2-40B4-BE49-F238E27FC236}">
                <a16:creationId xmlns:a16="http://schemas.microsoft.com/office/drawing/2014/main" id="{5A8C48C1-32E1-C747-BB4B-5E3B849C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720" y="44533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" name="Rectangle 154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4671771" y="4136464"/>
            <a:ext cx="2377803" cy="1204263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AWS account</a:t>
            </a:r>
          </a:p>
        </p:txBody>
      </p:sp>
      <p:sp>
        <p:nvSpPr>
          <p:cNvPr id="93" name="Google Shape;93;p13"/>
          <p:cNvSpPr txBox="1"/>
          <p:nvPr/>
        </p:nvSpPr>
        <p:spPr>
          <a:xfrm>
            <a:off x="3534848" y="2646387"/>
            <a:ext cx="13716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sz="1200" dirty="0">
                <a:latin typeface="Arial" panose="020B0604020202020204" pitchFamily="34" charset="0"/>
                <a:cs typeface="Arial" panose="020B0604020202020204" pitchFamily="34" charset="0"/>
              </a:rPr>
              <a:t>EventBridge rule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1360543" y="2417787"/>
            <a:ext cx="100584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36" idx="3"/>
            <a:endCxn id="135" idx="1"/>
          </p:cNvCxnSpPr>
          <p:nvPr/>
        </p:nvCxnSpPr>
        <p:spPr>
          <a:xfrm>
            <a:off x="4449248" y="2417787"/>
            <a:ext cx="10972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5" name="Graphic 13">
            <a:extLst>
              <a:ext uri="{FF2B5EF4-FFF2-40B4-BE49-F238E27FC236}">
                <a16:creationId xmlns:a16="http://schemas.microsoft.com/office/drawing/2014/main" id="{E2B9011C-C7EB-AD4B-85D7-DC979571C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528" y="2189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Graphic 24">
            <a:extLst>
              <a:ext uri="{FF2B5EF4-FFF2-40B4-BE49-F238E27FC236}">
                <a16:creationId xmlns:a16="http://schemas.microsoft.com/office/drawing/2014/main" id="{26311446-AD69-F040-8F34-BD39FE42F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048" y="2189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" name="Graphic 22">
            <a:extLst>
              <a:ext uri="{FF2B5EF4-FFF2-40B4-BE49-F238E27FC236}">
                <a16:creationId xmlns:a16="http://schemas.microsoft.com/office/drawing/2014/main" id="{8ABF4DC3-21DD-F148-976A-E2C78367A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 bwMode="auto">
          <a:xfrm>
            <a:off x="942720" y="2209010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" name="TextBox 39">
            <a:extLst>
              <a:ext uri="{FF2B5EF4-FFF2-40B4-BE49-F238E27FC236}">
                <a16:creationId xmlns:a16="http://schemas.microsoft.com/office/drawing/2014/main" id="{AC9D78F5-1A22-844B-8801-818696526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25" y="2696032"/>
            <a:ext cx="1097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</a:p>
        </p:txBody>
      </p:sp>
      <p:sp>
        <p:nvSpPr>
          <p:cNvPr id="145" name="TextBox 15">
            <a:extLst>
              <a:ext uri="{FF2B5EF4-FFF2-40B4-BE49-F238E27FC236}">
                <a16:creationId xmlns:a16="http://schemas.microsoft.com/office/drawing/2014/main" id="{1ED7615B-BA38-F541-B46E-45ECDF277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808" y="2697302"/>
            <a:ext cx="10058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New or existing account</a:t>
            </a:r>
          </a:p>
        </p:txBody>
      </p:sp>
      <p:pic>
        <p:nvPicPr>
          <p:cNvPr id="146" name="Graphic 7">
            <a:extLst>
              <a:ext uri="{FF2B5EF4-FFF2-40B4-BE49-F238E27FC236}">
                <a16:creationId xmlns:a16="http://schemas.microsoft.com/office/drawing/2014/main" id="{F871FA63-B845-9545-8095-805B527FD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/>
        </p:blipFill>
        <p:spPr bwMode="auto">
          <a:xfrm>
            <a:off x="2371642" y="2189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20">
            <a:extLst>
              <a:ext uri="{FF2B5EF4-FFF2-40B4-BE49-F238E27FC236}">
                <a16:creationId xmlns:a16="http://schemas.microsoft.com/office/drawing/2014/main" id="{E91EFFA3-FB5B-124C-8236-31536D7D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781" y="2701811"/>
            <a:ext cx="1345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 One API key secret</a:t>
            </a:r>
          </a:p>
        </p:txBody>
      </p:sp>
      <p:pic>
        <p:nvPicPr>
          <p:cNvPr id="148" name="Graphic 33">
            <a:extLst>
              <a:ext uri="{FF2B5EF4-FFF2-40B4-BE49-F238E27FC236}">
                <a16:creationId xmlns:a16="http://schemas.microsoft.com/office/drawing/2014/main" id="{DAA36B62-52F7-4C46-9C82-CB17DC19C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695" y="219553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7">
            <a:extLst>
              <a:ext uri="{FF2B5EF4-FFF2-40B4-BE49-F238E27FC236}">
                <a16:creationId xmlns:a16="http://schemas.microsoft.com/office/drawing/2014/main" id="{70E93A9B-B3E0-D24E-9DFE-BE9C66CA3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520" y="2696032"/>
            <a:ext cx="1371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function</a:t>
            </a:r>
          </a:p>
        </p:txBody>
      </p:sp>
      <p:sp>
        <p:nvSpPr>
          <p:cNvPr id="159" name="TextBox 17">
            <a:extLst>
              <a:ext uri="{FF2B5EF4-FFF2-40B4-BE49-F238E27FC236}">
                <a16:creationId xmlns:a16="http://schemas.microsoft.com/office/drawing/2014/main" id="{70E93A9B-B3E0-D24E-9DFE-BE9C66CA3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768" y="1948987"/>
            <a:ext cx="1097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Lifecycle event</a:t>
            </a:r>
          </a:p>
        </p:txBody>
      </p:sp>
      <p:sp>
        <p:nvSpPr>
          <p:cNvPr id="54" name="TextBox 16">
            <a:extLst>
              <a:ext uri="{FF2B5EF4-FFF2-40B4-BE49-F238E27FC236}">
                <a16:creationId xmlns:a16="http://schemas.microsoft.com/office/drawing/2014/main" id="{099D59F3-19A5-4E47-9AA1-612D0AD9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36" y="4087758"/>
            <a:ext cx="14687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 One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endpoint</a:t>
            </a:r>
          </a:p>
        </p:txBody>
      </p:sp>
      <p:pic>
        <p:nvPicPr>
          <p:cNvPr id="55" name="Graphic 6">
            <a:extLst>
              <a:ext uri="{FF2B5EF4-FFF2-40B4-BE49-F238E27FC236}">
                <a16:creationId xmlns:a16="http://schemas.microsoft.com/office/drawing/2014/main" id="{FD960BCD-0D1F-914A-B9E9-229CD74E3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/>
        </p:blipFill>
        <p:spPr bwMode="auto">
          <a:xfrm>
            <a:off x="928965" y="35982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5756194" y="2926523"/>
            <a:ext cx="0" cy="118872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 flipH="1">
            <a:off x="1357706" y="3828082"/>
            <a:ext cx="4389120" cy="461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 flipH="1">
            <a:off x="5995182" y="2417787"/>
            <a:ext cx="109728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12782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7667</TotalTime>
  <Words>36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Amazon Ember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O'neal, Anna</dc:creator>
  <cp:lastModifiedBy>O'Neal, Anna</cp:lastModifiedBy>
  <cp:revision>33</cp:revision>
  <dcterms:modified xsi:type="dcterms:W3CDTF">2021-06-16T13:43:19Z</dcterms:modified>
</cp:coreProperties>
</file>