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14630400" cy="9144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33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33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33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33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33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33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33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33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33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46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5B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11"/>
    <p:restoredTop sz="94780"/>
  </p:normalViewPr>
  <p:slideViewPr>
    <p:cSldViewPr snapToGrid="0">
      <p:cViewPr varScale="1">
        <p:scale>
          <a:sx n="110" d="100"/>
          <a:sy n="110" d="100"/>
        </p:scale>
        <p:origin x="624" y="120"/>
      </p:cViewPr>
      <p:guideLst>
        <p:guide orient="horz" pos="2880"/>
        <p:guide pos="46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33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33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33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33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33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33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33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33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33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b37cbfb34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b37cbfb34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72923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98733" y="1323689"/>
            <a:ext cx="13632960" cy="364906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98720" y="5038444"/>
            <a:ext cx="13632960" cy="14090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3555933" y="8290164"/>
            <a:ext cx="877920" cy="6997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98720" y="1966444"/>
            <a:ext cx="13632960" cy="349066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98720" y="5603956"/>
            <a:ext cx="13632960" cy="23125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3555933" y="8290164"/>
            <a:ext cx="877920" cy="6997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3555933" y="8290164"/>
            <a:ext cx="877920" cy="6997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98720" y="3823734"/>
            <a:ext cx="13632960" cy="14965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3555933" y="8290164"/>
            <a:ext cx="877920" cy="6997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98720" y="791156"/>
            <a:ext cx="13632960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98720" y="2048844"/>
            <a:ext cx="13632960" cy="607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3555933" y="8290164"/>
            <a:ext cx="877920" cy="6997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98720" y="791156"/>
            <a:ext cx="13632960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98720" y="2048844"/>
            <a:ext cx="6399840" cy="607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7731840" y="2048844"/>
            <a:ext cx="6399840" cy="607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3555933" y="8290164"/>
            <a:ext cx="877920" cy="6997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98720" y="791156"/>
            <a:ext cx="13632960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3555933" y="8290164"/>
            <a:ext cx="877920" cy="6997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98720" y="987733"/>
            <a:ext cx="4492800" cy="134346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98720" y="2470400"/>
            <a:ext cx="4492800" cy="56522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3555933" y="8290164"/>
            <a:ext cx="877920" cy="6997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784400" y="800267"/>
            <a:ext cx="10188480" cy="72725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3555933" y="8290164"/>
            <a:ext cx="877920" cy="6997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7315200" y="-222"/>
            <a:ext cx="7315200" cy="9144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30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424800" y="2192311"/>
            <a:ext cx="6472320" cy="263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424800" y="4983245"/>
            <a:ext cx="6472320" cy="21957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7903200" y="1287244"/>
            <a:ext cx="6139200" cy="65690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3555933" y="8290164"/>
            <a:ext cx="877920" cy="6997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98720" y="7521022"/>
            <a:ext cx="9598080" cy="10757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3555933" y="8290164"/>
            <a:ext cx="877920" cy="6997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98720" y="791156"/>
            <a:ext cx="13632960" cy="1018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98720" y="2048844"/>
            <a:ext cx="13632960" cy="60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3555933" y="8290164"/>
            <a:ext cx="877920" cy="699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7.svg"/><Relationship Id="rId1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9E8BEF15-E8C4-2242-949A-672EF8C74E91}"/>
              </a:ext>
            </a:extLst>
          </p:cNvPr>
          <p:cNvCxnSpPr>
            <a:cxnSpLocks/>
            <a:stCxn id="146" idx="3"/>
            <a:endCxn id="136" idx="1"/>
          </p:cNvCxnSpPr>
          <p:nvPr/>
        </p:nvCxnSpPr>
        <p:spPr>
          <a:xfrm>
            <a:off x="2828842" y="2417787"/>
            <a:ext cx="1163206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 123">
            <a:extLst>
              <a:ext uri="{FF2B5EF4-FFF2-40B4-BE49-F238E27FC236}">
                <a16:creationId xmlns:a16="http://schemas.microsoft.com/office/drawing/2014/main" id="{BEFEC4D9-0FF6-0740-BBB7-9A904CD0D43A}"/>
              </a:ext>
            </a:extLst>
          </p:cNvPr>
          <p:cNvSpPr/>
          <p:nvPr/>
        </p:nvSpPr>
        <p:spPr>
          <a:xfrm>
            <a:off x="1794515" y="640081"/>
            <a:ext cx="6374126" cy="488115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91440"/>
          <a:lstStyle/>
          <a:p>
            <a:pPr>
              <a:defRPr/>
            </a:pPr>
            <a:r>
              <a:rPr lang="en-US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125" name="Graphic 20">
            <a:extLst>
              <a:ext uri="{FF2B5EF4-FFF2-40B4-BE49-F238E27FC236}">
                <a16:creationId xmlns:a16="http://schemas.microsoft.com/office/drawing/2014/main" id="{3E9996A6-6D01-9B42-8D2D-8C63B84FF8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514" y="640080"/>
            <a:ext cx="3302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9" name="Rectangle 128">
            <a:extLst>
              <a:ext uri="{FF2B5EF4-FFF2-40B4-BE49-F238E27FC236}">
                <a16:creationId xmlns:a16="http://schemas.microsoft.com/office/drawing/2014/main" id="{03251CF1-A0FB-FA48-A582-2429B446E843}"/>
              </a:ext>
            </a:extLst>
          </p:cNvPr>
          <p:cNvSpPr/>
          <p:nvPr/>
        </p:nvSpPr>
        <p:spPr>
          <a:xfrm>
            <a:off x="2113201" y="1498459"/>
            <a:ext cx="5759890" cy="1985911"/>
          </a:xfrm>
          <a:prstGeom prst="rect">
            <a:avLst/>
          </a:prstGeom>
          <a:noFill/>
          <a:ln w="12700">
            <a:solidFill>
              <a:srgbClr val="5B9CD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Control Tower </a:t>
            </a:r>
            <a:r>
              <a:rPr lang="en-US" sz="1400" dirty="0" smtClean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</a:t>
            </a:r>
            <a:endParaRPr lang="en-US" sz="1400" dirty="0">
              <a:solidFill>
                <a:srgbClr val="5B9CD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0" name="Graphic 25">
            <a:extLst>
              <a:ext uri="{FF2B5EF4-FFF2-40B4-BE49-F238E27FC236}">
                <a16:creationId xmlns:a16="http://schemas.microsoft.com/office/drawing/2014/main" id="{CE186AD3-07FF-D742-892C-DBD6C999A1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714" y="1502630"/>
            <a:ext cx="3302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1" name="Rectangle 130">
            <a:extLst>
              <a:ext uri="{FF2B5EF4-FFF2-40B4-BE49-F238E27FC236}">
                <a16:creationId xmlns:a16="http://schemas.microsoft.com/office/drawing/2014/main" id="{FFA89DF7-D079-0947-8E29-4EEA4975DBBD}"/>
              </a:ext>
            </a:extLst>
          </p:cNvPr>
          <p:cNvSpPr/>
          <p:nvPr/>
        </p:nvSpPr>
        <p:spPr>
          <a:xfrm>
            <a:off x="1977395" y="1134833"/>
            <a:ext cx="6034492" cy="2479224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5A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Control Tower management account</a:t>
            </a:r>
          </a:p>
        </p:txBody>
      </p:sp>
      <p:sp>
        <p:nvSpPr>
          <p:cNvPr id="153" name="TextBox 29">
            <a:extLst>
              <a:ext uri="{FF2B5EF4-FFF2-40B4-BE49-F238E27FC236}">
                <a16:creationId xmlns:a16="http://schemas.microsoft.com/office/drawing/2014/main" id="{A72793CC-CF40-214B-819B-BDB0EF3CE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5120" y="4863322"/>
            <a:ext cx="91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Integration IAM role</a:t>
            </a:r>
          </a:p>
        </p:txBody>
      </p:sp>
      <p:pic>
        <p:nvPicPr>
          <p:cNvPr id="154" name="Graphic 49">
            <a:extLst>
              <a:ext uri="{FF2B5EF4-FFF2-40B4-BE49-F238E27FC236}">
                <a16:creationId xmlns:a16="http://schemas.microsoft.com/office/drawing/2014/main" id="{5A8C48C1-32E1-C747-BB4B-5E3B849CF7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3720" y="445334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5" name="Rectangle 154">
            <a:extLst>
              <a:ext uri="{FF2B5EF4-FFF2-40B4-BE49-F238E27FC236}">
                <a16:creationId xmlns:a16="http://schemas.microsoft.com/office/drawing/2014/main" id="{FFA89DF7-D079-0947-8E29-4EEA4975DBBD}"/>
              </a:ext>
            </a:extLst>
          </p:cNvPr>
          <p:cNvSpPr/>
          <p:nvPr/>
        </p:nvSpPr>
        <p:spPr>
          <a:xfrm>
            <a:off x="4671771" y="4136464"/>
            <a:ext cx="2377803" cy="1204263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5A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AWS account</a:t>
            </a:r>
          </a:p>
        </p:txBody>
      </p:sp>
      <p:sp>
        <p:nvSpPr>
          <p:cNvPr id="93" name="Google Shape;93;p13"/>
          <p:cNvSpPr txBox="1"/>
          <p:nvPr/>
        </p:nvSpPr>
        <p:spPr>
          <a:xfrm>
            <a:off x="3534848" y="2646387"/>
            <a:ext cx="1371600" cy="369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/>
            <a:r>
              <a:rPr lang="en" sz="1200" dirty="0">
                <a:latin typeface="Arial" panose="020B0604020202020204" pitchFamily="34" charset="0"/>
                <a:cs typeface="Arial" panose="020B0604020202020204" pitchFamily="34" charset="0"/>
              </a:rPr>
              <a:t>EventBridge rule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9E8BEF15-E8C4-2242-949A-672EF8C74E91}"/>
              </a:ext>
            </a:extLst>
          </p:cNvPr>
          <p:cNvCxnSpPr>
            <a:cxnSpLocks/>
          </p:cNvCxnSpPr>
          <p:nvPr/>
        </p:nvCxnSpPr>
        <p:spPr>
          <a:xfrm>
            <a:off x="1360543" y="2417787"/>
            <a:ext cx="1005840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9E8BEF15-E8C4-2242-949A-672EF8C74E91}"/>
              </a:ext>
            </a:extLst>
          </p:cNvPr>
          <p:cNvCxnSpPr>
            <a:cxnSpLocks/>
            <a:stCxn id="136" idx="3"/>
            <a:endCxn id="135" idx="1"/>
          </p:cNvCxnSpPr>
          <p:nvPr/>
        </p:nvCxnSpPr>
        <p:spPr>
          <a:xfrm>
            <a:off x="4449248" y="2417787"/>
            <a:ext cx="1097280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5" name="Graphic 13">
            <a:extLst>
              <a:ext uri="{FF2B5EF4-FFF2-40B4-BE49-F238E27FC236}">
                <a16:creationId xmlns:a16="http://schemas.microsoft.com/office/drawing/2014/main" id="{E2B9011C-C7EB-AD4B-85D7-DC979571C7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528" y="218918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6" name="Graphic 24">
            <a:extLst>
              <a:ext uri="{FF2B5EF4-FFF2-40B4-BE49-F238E27FC236}">
                <a16:creationId xmlns:a16="http://schemas.microsoft.com/office/drawing/2014/main" id="{26311446-AD69-F040-8F34-BD39FE42FE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2048" y="218918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7" name="Graphic 22">
            <a:extLst>
              <a:ext uri="{FF2B5EF4-FFF2-40B4-BE49-F238E27FC236}">
                <a16:creationId xmlns:a16="http://schemas.microsoft.com/office/drawing/2014/main" id="{8ABF4DC3-21DD-F148-976A-E2C78367A3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rcRect/>
          <a:stretch/>
        </p:blipFill>
        <p:spPr bwMode="auto">
          <a:xfrm>
            <a:off x="942720" y="2209010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8" name="TextBox 39">
            <a:extLst>
              <a:ext uri="{FF2B5EF4-FFF2-40B4-BE49-F238E27FC236}">
                <a16:creationId xmlns:a16="http://schemas.microsoft.com/office/drawing/2014/main" id="{AC9D78F5-1A22-844B-8801-818696526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925" y="2696032"/>
            <a:ext cx="10972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Administrator</a:t>
            </a:r>
          </a:p>
        </p:txBody>
      </p:sp>
      <p:sp>
        <p:nvSpPr>
          <p:cNvPr id="145" name="TextBox 15">
            <a:extLst>
              <a:ext uri="{FF2B5EF4-FFF2-40B4-BE49-F238E27FC236}">
                <a16:creationId xmlns:a16="http://schemas.microsoft.com/office/drawing/2014/main" id="{1ED7615B-BA38-F541-B46E-45ECDF277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1808" y="2697302"/>
            <a:ext cx="100584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New or existing account</a:t>
            </a:r>
          </a:p>
        </p:txBody>
      </p:sp>
      <p:pic>
        <p:nvPicPr>
          <p:cNvPr id="146" name="Graphic 7">
            <a:extLst>
              <a:ext uri="{FF2B5EF4-FFF2-40B4-BE49-F238E27FC236}">
                <a16:creationId xmlns:a16="http://schemas.microsoft.com/office/drawing/2014/main" id="{F871FA63-B845-9545-8095-805B527FDF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rcRect/>
          <a:stretch/>
        </p:blipFill>
        <p:spPr bwMode="auto">
          <a:xfrm>
            <a:off x="2371642" y="218918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7" name="TextBox 20">
            <a:extLst>
              <a:ext uri="{FF2B5EF4-FFF2-40B4-BE49-F238E27FC236}">
                <a16:creationId xmlns:a16="http://schemas.microsoft.com/office/drawing/2014/main" id="{E91EFFA3-FB5B-124C-8236-31536D7D65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7781" y="2701811"/>
            <a:ext cx="13453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Cloud One API key secret</a:t>
            </a:r>
          </a:p>
        </p:txBody>
      </p:sp>
      <p:pic>
        <p:nvPicPr>
          <p:cNvPr id="148" name="Graphic 33">
            <a:extLst>
              <a:ext uri="{FF2B5EF4-FFF2-40B4-BE49-F238E27FC236}">
                <a16:creationId xmlns:a16="http://schemas.microsoft.com/office/drawing/2014/main" id="{DAA36B62-52F7-4C46-9C82-CB17DC19C3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4695" y="219553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8" name="TextBox 17">
            <a:extLst>
              <a:ext uri="{FF2B5EF4-FFF2-40B4-BE49-F238E27FC236}">
                <a16:creationId xmlns:a16="http://schemas.microsoft.com/office/drawing/2014/main" id="{70E93A9B-B3E0-D24E-9DFE-BE9C66CA3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6520" y="2696032"/>
            <a:ext cx="1371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Lifecycle function</a:t>
            </a:r>
          </a:p>
        </p:txBody>
      </p:sp>
      <p:sp>
        <p:nvSpPr>
          <p:cNvPr id="159" name="TextBox 17">
            <a:extLst>
              <a:ext uri="{FF2B5EF4-FFF2-40B4-BE49-F238E27FC236}">
                <a16:creationId xmlns:a16="http://schemas.microsoft.com/office/drawing/2014/main" id="{70E93A9B-B3E0-D24E-9DFE-BE9C66CA3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4768" y="1948987"/>
            <a:ext cx="10972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Lifecycle event</a:t>
            </a:r>
          </a:p>
        </p:txBody>
      </p:sp>
      <p:sp>
        <p:nvSpPr>
          <p:cNvPr id="54" name="TextBox 16">
            <a:extLst>
              <a:ext uri="{FF2B5EF4-FFF2-40B4-BE49-F238E27FC236}">
                <a16:creationId xmlns:a16="http://schemas.microsoft.com/office/drawing/2014/main" id="{099D59F3-19A5-4E47-9AA1-612D0AD90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736" y="4087758"/>
            <a:ext cx="14687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Cloud One </a:t>
            </a:r>
          </a:p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endpoint</a:t>
            </a:r>
          </a:p>
        </p:txBody>
      </p:sp>
      <p:pic>
        <p:nvPicPr>
          <p:cNvPr id="55" name="Graphic 6">
            <a:extLst>
              <a:ext uri="{FF2B5EF4-FFF2-40B4-BE49-F238E27FC236}">
                <a16:creationId xmlns:a16="http://schemas.microsoft.com/office/drawing/2014/main" id="{FD960BCD-0D1F-914A-B9E9-229CD74E31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xmlns="" r:embed="rId14"/>
              </a:ext>
            </a:extLst>
          </a:blip>
          <a:srcRect/>
          <a:stretch/>
        </p:blipFill>
        <p:spPr bwMode="auto">
          <a:xfrm>
            <a:off x="928965" y="359823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E8BEF15-E8C4-2242-949A-672EF8C74E91}"/>
              </a:ext>
            </a:extLst>
          </p:cNvPr>
          <p:cNvCxnSpPr>
            <a:cxnSpLocks/>
          </p:cNvCxnSpPr>
          <p:nvPr/>
        </p:nvCxnSpPr>
        <p:spPr>
          <a:xfrm>
            <a:off x="5756194" y="2926523"/>
            <a:ext cx="0" cy="118872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9E8BEF15-E8C4-2242-949A-672EF8C74E91}"/>
              </a:ext>
            </a:extLst>
          </p:cNvPr>
          <p:cNvCxnSpPr>
            <a:cxnSpLocks/>
          </p:cNvCxnSpPr>
          <p:nvPr/>
        </p:nvCxnSpPr>
        <p:spPr>
          <a:xfrm flipH="1">
            <a:off x="1357706" y="3828082"/>
            <a:ext cx="4389120" cy="4617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E8BEF15-E8C4-2242-949A-672EF8C74E91}"/>
              </a:ext>
            </a:extLst>
          </p:cNvPr>
          <p:cNvCxnSpPr>
            <a:cxnSpLocks/>
          </p:cNvCxnSpPr>
          <p:nvPr/>
        </p:nvCxnSpPr>
        <p:spPr>
          <a:xfrm flipH="1">
            <a:off x="5995182" y="2417787"/>
            <a:ext cx="1097280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0127820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7667</TotalTime>
  <Words>36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Amazon Ember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O'neal, Anna</dc:creator>
  <cp:lastModifiedBy>O'Neal, Anna</cp:lastModifiedBy>
  <cp:revision>33</cp:revision>
  <dcterms:modified xsi:type="dcterms:W3CDTF">2021-06-16T13:43:19Z</dcterms:modified>
</cp:coreProperties>
</file>