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4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0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2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66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7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6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62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5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DC170-1660-4809-9A15-62445EB0C7B1}" type="datetimeFigureOut">
              <a:rPr lang="en-US" smtClean="0"/>
              <a:t>2/3/23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43341-E340-429B-A59E-20863BAEE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1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9EEFFD5-B07A-CD4C-A9C4-8DBFAB9447D6}"/>
              </a:ext>
            </a:extLst>
          </p:cNvPr>
          <p:cNvSpPr/>
          <p:nvPr/>
        </p:nvSpPr>
        <p:spPr>
          <a:xfrm>
            <a:off x="2897084" y="4625089"/>
            <a:ext cx="5073161" cy="90910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0DCB38-C38F-3E45-91A5-BC77EA90215A}"/>
              </a:ext>
            </a:extLst>
          </p:cNvPr>
          <p:cNvSpPr/>
          <p:nvPr/>
        </p:nvSpPr>
        <p:spPr bwMode="auto">
          <a:xfrm>
            <a:off x="735496" y="1272606"/>
            <a:ext cx="8574712" cy="469292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2762726" y="4234550"/>
            <a:ext cx="1765300" cy="147381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79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800" y="4702270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2895" y="5162206"/>
            <a:ext cx="18057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Darktrace vSensor</a:t>
            </a:r>
          </a:p>
        </p:txBody>
      </p:sp>
      <p:pic>
        <p:nvPicPr>
          <p:cNvPr id="81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726" y="4223023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2742520" y="1382210"/>
            <a:ext cx="1765300" cy="216072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3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520" y="1374197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800" y="1876369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085" y="2319907"/>
            <a:ext cx="1477330" cy="28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Linux bastion host</a:t>
            </a:r>
          </a:p>
        </p:txBody>
      </p:sp>
      <p:pic>
        <p:nvPicPr>
          <p:cNvPr id="8" name="Graphic 9">
            <a:extLst>
              <a:ext uri="{FF2B5EF4-FFF2-40B4-BE49-F238E27FC236}">
                <a16:creationId xmlns:a16="http://schemas.microsoft.com/office/drawing/2014/main" id="{8219DCE8-247C-1049-BE53-921770E8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96" y="127260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18">
            <a:extLst>
              <a:ext uri="{FF2B5EF4-FFF2-40B4-BE49-F238E27FC236}">
                <a16:creationId xmlns:a16="http://schemas.microsoft.com/office/drawing/2014/main" id="{E0668E3F-1457-E041-A92E-2FF0C60C2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565" y="4623285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20">
            <a:extLst>
              <a:ext uri="{FF2B5EF4-FFF2-40B4-BE49-F238E27FC236}">
                <a16:creationId xmlns:a16="http://schemas.microsoft.com/office/drawing/2014/main" id="{873A5151-4A7B-9A48-9996-CBCA1C63B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138" y="5292462"/>
            <a:ext cx="8668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Captured packets</a:t>
            </a:r>
          </a:p>
        </p:txBody>
      </p:sp>
      <p:pic>
        <p:nvPicPr>
          <p:cNvPr id="38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247" y="485246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22">
            <a:extLst>
              <a:ext uri="{FF2B5EF4-FFF2-40B4-BE49-F238E27FC236}">
                <a16:creationId xmlns:a16="http://schemas.microsoft.com/office/drawing/2014/main" id="{F957C4EB-E925-CD46-B6E6-5F934B6F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257" y="3888568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8" name="Graphic 24">
            <a:extLst>
              <a:ext uri="{FF2B5EF4-FFF2-40B4-BE49-F238E27FC236}">
                <a16:creationId xmlns:a16="http://schemas.microsoft.com/office/drawing/2014/main" id="{F98FFE17-32E0-0245-9C99-4566C0E25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21" y="345047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356EB0E-773F-E048-9282-D7A38A3BC486}"/>
              </a:ext>
            </a:extLst>
          </p:cNvPr>
          <p:cNvSpPr/>
          <p:nvPr/>
        </p:nvSpPr>
        <p:spPr bwMode="auto">
          <a:xfrm>
            <a:off x="6183830" y="890018"/>
            <a:ext cx="2095500" cy="4924371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6358556" y="4234550"/>
            <a:ext cx="1765300" cy="147381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2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30" y="4702270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8725" y="5162206"/>
            <a:ext cx="18057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Darktrace vSensor</a:t>
            </a:r>
          </a:p>
        </p:txBody>
      </p:sp>
      <p:pic>
        <p:nvPicPr>
          <p:cNvPr id="34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556" y="4223023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6338350" y="1382211"/>
            <a:ext cx="1764792" cy="216072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55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350" y="1374197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30" y="1876369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915" y="2319907"/>
            <a:ext cx="1477330" cy="28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Linux bastion host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356EB0E-773F-E048-9282-D7A38A3BC486}"/>
              </a:ext>
            </a:extLst>
          </p:cNvPr>
          <p:cNvSpPr/>
          <p:nvPr/>
        </p:nvSpPr>
        <p:spPr bwMode="auto">
          <a:xfrm>
            <a:off x="2588000" y="890019"/>
            <a:ext cx="2095500" cy="492437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24" idx="3"/>
            <a:endCxn id="38" idx="1"/>
          </p:cNvCxnSpPr>
          <p:nvPr/>
        </p:nvCxnSpPr>
        <p:spPr>
          <a:xfrm>
            <a:off x="7970245" y="5079640"/>
            <a:ext cx="627002" cy="142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9EEFFD5-B07A-CD4C-A9C4-8DBFAB9447D6}"/>
              </a:ext>
            </a:extLst>
          </p:cNvPr>
          <p:cNvSpPr/>
          <p:nvPr/>
        </p:nvSpPr>
        <p:spPr>
          <a:xfrm>
            <a:off x="2881792" y="1760364"/>
            <a:ext cx="5073161" cy="90910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03" name="Graphic 18">
            <a:extLst>
              <a:ext uri="{FF2B5EF4-FFF2-40B4-BE49-F238E27FC236}">
                <a16:creationId xmlns:a16="http://schemas.microsoft.com/office/drawing/2014/main" id="{E0668E3F-1457-E041-A92E-2FF0C60C2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273" y="1760364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6">
            <a:extLst>
              <a:ext uri="{FF2B5EF4-FFF2-40B4-BE49-F238E27FC236}">
                <a16:creationId xmlns:a16="http://schemas.microsoft.com/office/drawing/2014/main" id="{D050FDAD-5D06-8649-AA21-DF5CB049C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964" y="3886251"/>
            <a:ext cx="1511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Traffic mirroring</a:t>
            </a:r>
          </a:p>
        </p:txBody>
      </p:sp>
      <p:pic>
        <p:nvPicPr>
          <p:cNvPr id="105" name="Graphic 33">
            <a:extLst>
              <a:ext uri="{FF2B5EF4-FFF2-40B4-BE49-F238E27FC236}">
                <a16:creationId xmlns:a16="http://schemas.microsoft.com/office/drawing/2014/main" id="{E778F0F4-1E1E-344E-9953-189B03632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839" y="34416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>
            <a:cxnSpLocks/>
            <a:stCxn id="48" idx="1"/>
            <a:endCxn id="105" idx="3"/>
          </p:cNvCxnSpPr>
          <p:nvPr/>
        </p:nvCxnSpPr>
        <p:spPr>
          <a:xfrm flipH="1" flipV="1">
            <a:off x="1915039" y="3670284"/>
            <a:ext cx="3296482" cy="8795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158" y="3196614"/>
            <a:ext cx="1234766" cy="25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2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196" y="2746018"/>
            <a:ext cx="415636" cy="41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370" y="3202595"/>
            <a:ext cx="1234766" cy="25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4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408" y="2751999"/>
            <a:ext cx="415636" cy="41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EBD78DDC-6CA6-8B4C-8030-D09C702BCE2A}"/>
              </a:ext>
            </a:extLst>
          </p:cNvPr>
          <p:cNvSpPr/>
          <p:nvPr/>
        </p:nvSpPr>
        <p:spPr bwMode="auto">
          <a:xfrm>
            <a:off x="487026" y="399482"/>
            <a:ext cx="9058819" cy="57273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0" name="Graphic 8">
            <a:extLst>
              <a:ext uri="{FF2B5EF4-FFF2-40B4-BE49-F238E27FC236}">
                <a16:creationId xmlns:a16="http://schemas.microsoft.com/office/drawing/2014/main" id="{546222F9-4B37-E847-81D0-112B1B2B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08" y="399482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>
            <a:cxnSpLocks/>
          </p:cNvCxnSpPr>
          <p:nvPr/>
        </p:nvCxnSpPr>
        <p:spPr>
          <a:xfrm flipV="1">
            <a:off x="7230769" y="5439205"/>
            <a:ext cx="0" cy="862204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933" y="17900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6">
            <a:extLst>
              <a:ext uri="{FF2B5EF4-FFF2-40B4-BE49-F238E27FC236}">
                <a16:creationId xmlns:a16="http://schemas.microsoft.com/office/drawing/2014/main" id="{16D5C99F-82F8-9748-B104-C5576CEC5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817" y="2244887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Instances</a:t>
            </a:r>
          </a:p>
        </p:txBody>
      </p:sp>
      <p:sp>
        <p:nvSpPr>
          <p:cNvPr id="68" name="TextBox 25">
            <a:extLst>
              <a:ext uri="{FF2B5EF4-FFF2-40B4-BE49-F238E27FC236}">
                <a16:creationId xmlns:a16="http://schemas.microsoft.com/office/drawing/2014/main" id="{DA6C3A5B-7BC3-8148-BCEF-81281501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28" y="4897060"/>
            <a:ext cx="1185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Darktrace osSensor</a:t>
            </a:r>
          </a:p>
        </p:txBody>
      </p:sp>
      <p:pic>
        <p:nvPicPr>
          <p:cNvPr id="69" name="Graphic 32">
            <a:extLst>
              <a:ext uri="{FF2B5EF4-FFF2-40B4-BE49-F238E27FC236}">
                <a16:creationId xmlns:a16="http://schemas.microsoft.com/office/drawing/2014/main" id="{C327E70E-44D3-764E-8F2B-2AF2A8D5C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311" y="447366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105" idx="0"/>
            <a:endCxn id="67" idx="2"/>
          </p:cNvCxnSpPr>
          <p:nvPr/>
        </p:nvCxnSpPr>
        <p:spPr>
          <a:xfrm flipH="1" flipV="1">
            <a:off x="1685601" y="2521886"/>
            <a:ext cx="838" cy="91979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1FFDD73-AFBD-38C7-B14A-64B623244889}"/>
              </a:ext>
            </a:extLst>
          </p:cNvPr>
          <p:cNvSpPr/>
          <p:nvPr/>
        </p:nvSpPr>
        <p:spPr>
          <a:xfrm>
            <a:off x="6318849" y="6544542"/>
            <a:ext cx="18155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Darktrace appliance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79D8B6-70FE-F8C4-4CB3-BE4B5D88072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062" y="6364088"/>
            <a:ext cx="1858831" cy="220210"/>
          </a:xfrm>
          <a:prstGeom prst="rect">
            <a:avLst/>
          </a:prstGeom>
        </p:spPr>
      </p:pic>
      <p:pic>
        <p:nvPicPr>
          <p:cNvPr id="5" name="Graphic 7">
            <a:extLst>
              <a:ext uri="{FF2B5EF4-FFF2-40B4-BE49-F238E27FC236}">
                <a16:creationId xmlns:a16="http://schemas.microsoft.com/office/drawing/2014/main" id="{49554D95-0F5C-1C39-6A3E-42BD708B6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247" y="398345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6">
            <a:extLst>
              <a:ext uri="{FF2B5EF4-FFF2-40B4-BE49-F238E27FC236}">
                <a16:creationId xmlns:a16="http://schemas.microsoft.com/office/drawing/2014/main" id="{D72514E1-6926-D33F-40F1-839E1F35C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3122" y="3588607"/>
            <a:ext cx="11874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Alarm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2EC097D-07DC-08FD-DAD4-968385DDC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247" y="31171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31">
            <a:extLst>
              <a:ext uri="{FF2B5EF4-FFF2-40B4-BE49-F238E27FC236}">
                <a16:creationId xmlns:a16="http://schemas.microsoft.com/office/drawing/2014/main" id="{1CB9E591-C4EB-BE8D-80BF-0C3A508EF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5028" y="4434306"/>
            <a:ext cx="11636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</a:p>
        </p:txBody>
      </p:sp>
      <p:cxnSp>
        <p:nvCxnSpPr>
          <p:cNvPr id="51" name="Elbow Connector 50">
            <a:extLst>
              <a:ext uri="{FF2B5EF4-FFF2-40B4-BE49-F238E27FC236}">
                <a16:creationId xmlns:a16="http://schemas.microsoft.com/office/drawing/2014/main" id="{0365F550-E0A0-8E9F-4C07-BA21F2E90694}"/>
              </a:ext>
            </a:extLst>
          </p:cNvPr>
          <p:cNvCxnSpPr>
            <a:cxnSpLocks/>
            <a:stCxn id="69" idx="3"/>
          </p:cNvCxnSpPr>
          <p:nvPr/>
        </p:nvCxnSpPr>
        <p:spPr>
          <a:xfrm flipV="1">
            <a:off x="1874511" y="3679079"/>
            <a:ext cx="569395" cy="1023189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84C9F27-445D-A995-B95A-F5EE35FF5045}"/>
              </a:ext>
            </a:extLst>
          </p:cNvPr>
          <p:cNvCxnSpPr>
            <a:cxnSpLocks/>
            <a:stCxn id="30" idx="0"/>
            <a:endCxn id="47" idx="2"/>
          </p:cNvCxnSpPr>
          <p:nvPr/>
        </p:nvCxnSpPr>
        <p:spPr>
          <a:xfrm flipH="1" flipV="1">
            <a:off x="5430182" y="4350233"/>
            <a:ext cx="3483" cy="273052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1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0DCB38-C38F-3E45-91A5-BC77EA90215A}"/>
              </a:ext>
            </a:extLst>
          </p:cNvPr>
          <p:cNvSpPr/>
          <p:nvPr/>
        </p:nvSpPr>
        <p:spPr bwMode="auto">
          <a:xfrm>
            <a:off x="932950" y="1188525"/>
            <a:ext cx="9335657" cy="426192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3621031" y="3910045"/>
            <a:ext cx="1765300" cy="1473814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79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05" y="4377765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1200" y="4837701"/>
            <a:ext cx="18057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Darktrace vSensor</a:t>
            </a:r>
          </a:p>
        </p:txBody>
      </p:sp>
      <p:pic>
        <p:nvPicPr>
          <p:cNvPr id="81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31" y="390845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3600825" y="1387241"/>
            <a:ext cx="1765300" cy="216072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83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825" y="1379228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05" y="2587077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5390" y="3030615"/>
            <a:ext cx="1477330" cy="28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Linux bastion host</a:t>
            </a:r>
          </a:p>
        </p:txBody>
      </p:sp>
      <p:pic>
        <p:nvPicPr>
          <p:cNvPr id="8" name="Graphic 9">
            <a:extLst>
              <a:ext uri="{FF2B5EF4-FFF2-40B4-BE49-F238E27FC236}">
                <a16:creationId xmlns:a16="http://schemas.microsoft.com/office/drawing/2014/main" id="{8219DCE8-247C-1049-BE53-921770E8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49" y="1188525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Graphic 18">
            <a:extLst>
              <a:ext uri="{FF2B5EF4-FFF2-40B4-BE49-F238E27FC236}">
                <a16:creationId xmlns:a16="http://schemas.microsoft.com/office/drawing/2014/main" id="{E0668E3F-1457-E041-A92E-2FF0C60C2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870" y="429878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Graphic 17">
            <a:extLst>
              <a:ext uri="{FF2B5EF4-FFF2-40B4-BE49-F238E27FC236}">
                <a16:creationId xmlns:a16="http://schemas.microsoft.com/office/drawing/2014/main" id="{443A8EDD-16C2-6848-83A6-4582C7B74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3569" y="5542261"/>
            <a:ext cx="643919" cy="643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9">
            <a:extLst>
              <a:ext uri="{FF2B5EF4-FFF2-40B4-BE49-F238E27FC236}">
                <a16:creationId xmlns:a16="http://schemas.microsoft.com/office/drawing/2014/main" id="{F9D6EE48-441C-334D-8184-61EA0808B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9263" y="6188051"/>
            <a:ext cx="1619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56EB0E-773F-E048-9282-D7A38A3BC486}"/>
              </a:ext>
            </a:extLst>
          </p:cNvPr>
          <p:cNvSpPr/>
          <p:nvPr/>
        </p:nvSpPr>
        <p:spPr bwMode="auto">
          <a:xfrm>
            <a:off x="7042135" y="805937"/>
            <a:ext cx="2095500" cy="479851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AD8509-7566-E946-9E5A-5557E62A6A29}"/>
              </a:ext>
            </a:extLst>
          </p:cNvPr>
          <p:cNvSpPr/>
          <p:nvPr/>
        </p:nvSpPr>
        <p:spPr>
          <a:xfrm>
            <a:off x="7216861" y="3910045"/>
            <a:ext cx="1765300" cy="150029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32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935" y="4377765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7030" y="4837701"/>
            <a:ext cx="18057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Darktrace vSensor</a:t>
            </a:r>
          </a:p>
        </p:txBody>
      </p:sp>
      <p:pic>
        <p:nvPicPr>
          <p:cNvPr id="34" name="Graphic 35">
            <a:extLst>
              <a:ext uri="{FF2B5EF4-FFF2-40B4-BE49-F238E27FC236}">
                <a16:creationId xmlns:a16="http://schemas.microsoft.com/office/drawing/2014/main" id="{6FC3D56A-1081-9B43-9B9C-251CDE85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861" y="3908458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B1844CBB-737E-C049-891C-1F2168761D96}"/>
              </a:ext>
            </a:extLst>
          </p:cNvPr>
          <p:cNvSpPr/>
          <p:nvPr/>
        </p:nvSpPr>
        <p:spPr>
          <a:xfrm>
            <a:off x="7196655" y="1387242"/>
            <a:ext cx="1764792" cy="216072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55" name="Graphic 34">
            <a:extLst>
              <a:ext uri="{FF2B5EF4-FFF2-40B4-BE49-F238E27FC236}">
                <a16:creationId xmlns:a16="http://schemas.microsoft.com/office/drawing/2014/main" id="{41905C5A-FAE4-854F-8D41-4C3BCF9EA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655" y="1379228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Graphic 17">
            <a:extLst>
              <a:ext uri="{FF2B5EF4-FFF2-40B4-BE49-F238E27FC236}">
                <a16:creationId xmlns:a16="http://schemas.microsoft.com/office/drawing/2014/main" id="{8560CB5F-EA6E-8949-B816-4A4E6FE52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935" y="2587077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8">
            <a:extLst>
              <a:ext uri="{FF2B5EF4-FFF2-40B4-BE49-F238E27FC236}">
                <a16:creationId xmlns:a16="http://schemas.microsoft.com/office/drawing/2014/main" id="{2E075880-4C60-1845-A45C-A49F05E2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220" y="3030615"/>
            <a:ext cx="1477330" cy="28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Linux bastion host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356EB0E-773F-E048-9282-D7A38A3BC486}"/>
              </a:ext>
            </a:extLst>
          </p:cNvPr>
          <p:cNvSpPr/>
          <p:nvPr/>
        </p:nvSpPr>
        <p:spPr bwMode="auto">
          <a:xfrm>
            <a:off x="3446305" y="805937"/>
            <a:ext cx="2095500" cy="479851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9EEFFD5-B07A-CD4C-A9C4-8DBFAB9447D6}"/>
              </a:ext>
            </a:extLst>
          </p:cNvPr>
          <p:cNvSpPr/>
          <p:nvPr/>
        </p:nvSpPr>
        <p:spPr>
          <a:xfrm>
            <a:off x="3740097" y="2500889"/>
            <a:ext cx="5073161" cy="90910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03" name="Graphic 18">
            <a:extLst>
              <a:ext uri="{FF2B5EF4-FFF2-40B4-BE49-F238E27FC236}">
                <a16:creationId xmlns:a16="http://schemas.microsoft.com/office/drawing/2014/main" id="{E0668E3F-1457-E041-A92E-2FF0C60C2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578" y="2500889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463" y="2224960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2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719" y="17661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17">
            <a:extLst>
              <a:ext uri="{FF2B5EF4-FFF2-40B4-BE49-F238E27FC236}">
                <a16:creationId xmlns:a16="http://schemas.microsoft.com/office/drawing/2014/main" id="{904494F6-B2AD-884E-92AE-5BF2490D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675" y="2230941"/>
            <a:ext cx="12347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4" name="Graphic 35">
            <a:extLst>
              <a:ext uri="{FF2B5EF4-FFF2-40B4-BE49-F238E27FC236}">
                <a16:creationId xmlns:a16="http://schemas.microsoft.com/office/drawing/2014/main" id="{A5BA7256-6A27-CE46-BA90-6D710A383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931" y="177215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EBD78DDC-6CA6-8B4C-8030-D09C702BCE2A}"/>
              </a:ext>
            </a:extLst>
          </p:cNvPr>
          <p:cNvSpPr/>
          <p:nvPr/>
        </p:nvSpPr>
        <p:spPr bwMode="auto">
          <a:xfrm>
            <a:off x="618731" y="315400"/>
            <a:ext cx="9893135" cy="5433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0" name="Graphic 8">
            <a:extLst>
              <a:ext uri="{FF2B5EF4-FFF2-40B4-BE49-F238E27FC236}">
                <a16:creationId xmlns:a16="http://schemas.microsoft.com/office/drawing/2014/main" id="{546222F9-4B37-E847-81D0-112B1B2B3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39" y="31540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TextBox 22">
            <a:extLst>
              <a:ext uri="{FF2B5EF4-FFF2-40B4-BE49-F238E27FC236}">
                <a16:creationId xmlns:a16="http://schemas.microsoft.com/office/drawing/2014/main" id="{F957C4EB-E925-CD46-B6E6-5F934B6F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747" y="3233916"/>
            <a:ext cx="133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 Load 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77" name="Graphic 24">
            <a:extLst>
              <a:ext uri="{FF2B5EF4-FFF2-40B4-BE49-F238E27FC236}">
                <a16:creationId xmlns:a16="http://schemas.microsoft.com/office/drawing/2014/main" id="{F98FFE17-32E0-0245-9C99-4566C0E25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072" y="27922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16">
            <a:extLst>
              <a:ext uri="{FF2B5EF4-FFF2-40B4-BE49-F238E27FC236}">
                <a16:creationId xmlns:a16="http://schemas.microsoft.com/office/drawing/2014/main" id="{D050FDAD-5D06-8649-AA21-DF5CB049C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022" y="2034820"/>
            <a:ext cx="15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Traffic mirroring sessions</a:t>
            </a:r>
          </a:p>
        </p:txBody>
      </p:sp>
      <p:pic>
        <p:nvPicPr>
          <p:cNvPr id="87" name="Graphic 33">
            <a:extLst>
              <a:ext uri="{FF2B5EF4-FFF2-40B4-BE49-F238E27FC236}">
                <a16:creationId xmlns:a16="http://schemas.microsoft.com/office/drawing/2014/main" id="{E778F0F4-1E1E-344E-9953-189B03632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072" y="157670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28" y="157670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extBox 16">
            <a:extLst>
              <a:ext uri="{FF2B5EF4-FFF2-40B4-BE49-F238E27FC236}">
                <a16:creationId xmlns:a16="http://schemas.microsoft.com/office/drawing/2014/main" id="{16D5C99F-82F8-9748-B104-C5576CEC5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44" y="2027538"/>
            <a:ext cx="11155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Instances</a:t>
            </a:r>
          </a:p>
        </p:txBody>
      </p:sp>
      <p:sp>
        <p:nvSpPr>
          <p:cNvPr id="94" name="TextBox 25">
            <a:extLst>
              <a:ext uri="{FF2B5EF4-FFF2-40B4-BE49-F238E27FC236}">
                <a16:creationId xmlns:a16="http://schemas.microsoft.com/office/drawing/2014/main" id="{DA6C3A5B-7BC3-8148-BCEF-81281501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300" y="6003385"/>
            <a:ext cx="1042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Darktrace </a:t>
            </a:r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osSensors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stCxn id="92" idx="3"/>
            <a:endCxn id="87" idx="1"/>
          </p:cNvCxnSpPr>
          <p:nvPr/>
        </p:nvCxnSpPr>
        <p:spPr>
          <a:xfrm>
            <a:off x="1700828" y="1805307"/>
            <a:ext cx="81124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7E81FDE8-E3D7-0B42-935A-345EEC2133AB}"/>
              </a:ext>
            </a:extLst>
          </p:cNvPr>
          <p:cNvCxnSpPr>
            <a:cxnSpLocks/>
            <a:stCxn id="75" idx="2"/>
            <a:endCxn id="30" idx="0"/>
          </p:cNvCxnSpPr>
          <p:nvPr/>
        </p:nvCxnSpPr>
        <p:spPr>
          <a:xfrm rot="16200000" flipH="1">
            <a:off x="4214722" y="2221531"/>
            <a:ext cx="603199" cy="3551298"/>
          </a:xfrm>
          <a:prstGeom prst="bentConnector3">
            <a:avLst>
              <a:gd name="adj1" fmla="val 21278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5A9D33BB-F7AF-C044-9BA5-6F98953C5C41}"/>
              </a:ext>
            </a:extLst>
          </p:cNvPr>
          <p:cNvCxnSpPr>
            <a:stCxn id="77" idx="0"/>
            <a:endCxn id="86" idx="2"/>
          </p:cNvCxnSpPr>
          <p:nvPr/>
        </p:nvCxnSpPr>
        <p:spPr>
          <a:xfrm flipV="1">
            <a:off x="2740672" y="2496485"/>
            <a:ext cx="0" cy="295735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Graphic 62">
            <a:extLst>
              <a:ext uri="{FF2B5EF4-FFF2-40B4-BE49-F238E27FC236}">
                <a16:creationId xmlns:a16="http://schemas.microsoft.com/office/drawing/2014/main" id="{8B47AFFF-81D9-C348-90A5-553E82D0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28" y="23462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Graphic 32">
            <a:extLst>
              <a:ext uri="{FF2B5EF4-FFF2-40B4-BE49-F238E27FC236}">
                <a16:creationId xmlns:a16="http://schemas.microsoft.com/office/drawing/2014/main" id="{C327E70E-44D3-764E-8F2B-2AF2A8D5C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628" y="324870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16">
            <a:extLst>
              <a:ext uri="{FF2B5EF4-FFF2-40B4-BE49-F238E27FC236}">
                <a16:creationId xmlns:a16="http://schemas.microsoft.com/office/drawing/2014/main" id="{16D5C99F-82F8-9748-B104-C5576CEC5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8363" y="2751236"/>
            <a:ext cx="7564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Darktrace </a:t>
            </a:r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osSensors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Freeform 109">
            <a:extLst>
              <a:ext uri="{FF2B5EF4-FFF2-40B4-BE49-F238E27FC236}">
                <a16:creationId xmlns:a16="http://schemas.microsoft.com/office/drawing/2014/main" id="{3C61067D-E434-1A40-B123-701AEBBD9869}"/>
              </a:ext>
            </a:extLst>
          </p:cNvPr>
          <p:cNvSpPr/>
          <p:nvPr/>
        </p:nvSpPr>
        <p:spPr bwMode="auto">
          <a:xfrm>
            <a:off x="1752421" y="2587077"/>
            <a:ext cx="439269" cy="877669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6CF31C7-E7A6-7A43-AC2E-043ACAD07C69}"/>
              </a:ext>
            </a:extLst>
          </p:cNvPr>
          <p:cNvCxnSpPr>
            <a:cxnSpLocks/>
            <a:endCxn id="77" idx="1"/>
          </p:cNvCxnSpPr>
          <p:nvPr/>
        </p:nvCxnSpPr>
        <p:spPr bwMode="auto">
          <a:xfrm flipV="1">
            <a:off x="2189264" y="3020820"/>
            <a:ext cx="322808" cy="30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6">
            <a:extLst>
              <a:ext uri="{FF2B5EF4-FFF2-40B4-BE49-F238E27FC236}">
                <a16:creationId xmlns:a16="http://schemas.microsoft.com/office/drawing/2014/main" id="{16D5C99F-82F8-9748-B104-C5576CEC5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189" y="3590867"/>
            <a:ext cx="7564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Darktrace </a:t>
            </a:r>
            <a:r>
              <a:rPr lang="en-US" altLang="en-US" sz="12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osSensors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9EEFFD5-B07A-CD4C-A9C4-8DBFAB9447D6}"/>
              </a:ext>
            </a:extLst>
          </p:cNvPr>
          <p:cNvSpPr/>
          <p:nvPr/>
        </p:nvSpPr>
        <p:spPr>
          <a:xfrm>
            <a:off x="3755389" y="4300584"/>
            <a:ext cx="5073161" cy="90910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64" name="TextBox 20">
            <a:extLst>
              <a:ext uri="{FF2B5EF4-FFF2-40B4-BE49-F238E27FC236}">
                <a16:creationId xmlns:a16="http://schemas.microsoft.com/office/drawing/2014/main" id="{873A5151-4A7B-9A48-9996-CBCA1C63B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3127" y="4948676"/>
            <a:ext cx="1290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Captured packets</a:t>
            </a:r>
          </a:p>
        </p:txBody>
      </p:sp>
      <p:pic>
        <p:nvPicPr>
          <p:cNvPr id="65" name="Graphic 31">
            <a:extLst>
              <a:ext uri="{FF2B5EF4-FFF2-40B4-BE49-F238E27FC236}">
                <a16:creationId xmlns:a16="http://schemas.microsoft.com/office/drawing/2014/main" id="{5E4317A3-C947-2E4A-BF3D-D754AD5B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2827" y="452653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E8BEF15-E8C4-2242-949A-672EF8C74E91}"/>
              </a:ext>
            </a:extLst>
          </p:cNvPr>
          <p:cNvCxnSpPr>
            <a:cxnSpLocks/>
            <a:endCxn id="65" idx="1"/>
          </p:cNvCxnSpPr>
          <p:nvPr/>
        </p:nvCxnSpPr>
        <p:spPr>
          <a:xfrm flipV="1">
            <a:off x="8828550" y="4755134"/>
            <a:ext cx="634277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BFC6540-6BEA-84F6-AC9D-23464CC9534D}"/>
              </a:ext>
            </a:extLst>
          </p:cNvPr>
          <p:cNvSpPr/>
          <p:nvPr/>
        </p:nvSpPr>
        <p:spPr>
          <a:xfrm>
            <a:off x="2587693" y="6223595"/>
            <a:ext cx="17443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Darktrace appliance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672D60-71C3-F259-CDE8-CB33438B80A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906" y="6003385"/>
            <a:ext cx="1858831" cy="22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13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</TotalTime>
  <Words>109</Words>
  <Application>Microsoft Macintosh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Censullo, Christopher</dc:creator>
  <cp:lastModifiedBy>Matthew Stratford</cp:lastModifiedBy>
  <cp:revision>55</cp:revision>
  <dcterms:created xsi:type="dcterms:W3CDTF">2021-07-14T14:19:12Z</dcterms:created>
  <dcterms:modified xsi:type="dcterms:W3CDTF">2023-02-03T17:13:03Z</dcterms:modified>
</cp:coreProperties>
</file>