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4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CBC"/>
    <a:srgbClr val="1D8900"/>
    <a:srgbClr val="DF3312"/>
    <a:srgbClr val="FAFAFA"/>
    <a:srgbClr val="5A6B86"/>
    <a:srgbClr val="1E8900"/>
    <a:srgbClr val="F1623E"/>
    <a:srgbClr val="CD2264"/>
    <a:srgbClr val="D86613"/>
    <a:srgbClr val="4D27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4"/>
    <p:restoredTop sz="94228"/>
  </p:normalViewPr>
  <p:slideViewPr>
    <p:cSldViewPr snapToGrid="0" snapToObjects="1">
      <p:cViewPr>
        <p:scale>
          <a:sx n="90" d="100"/>
          <a:sy n="90" d="100"/>
        </p:scale>
        <p:origin x="-216" y="-182"/>
      </p:cViewPr>
      <p:guideLst>
        <p:guide pos="24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9945AD-C4E7-8D4E-B52E-03FA066211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277B07-F9D1-AA40-BBCF-775E74D42B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7721D-1176-A640-AC48-B82F78C92D56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529E1-8FBF-B44D-9125-5A6D2BEFA6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4B474-30DF-AA46-8E95-0F42A45520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BAB59-14AE-9844-B034-10FDF6484A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896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4A089-FB25-6D46-9D21-F0F04A18BCA8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304BD-78E5-F743-9CDB-4BAC0F2E5A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60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335133-BC66-D740-A8F2-49180671F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D45912-5042-564C-832E-5F4D1FCB1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68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52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94402838-B19D-864D-9032-87C467CE13EE}"/>
              </a:ext>
            </a:extLst>
          </p:cNvPr>
          <p:cNvSpPr/>
          <p:nvPr/>
        </p:nvSpPr>
        <p:spPr>
          <a:xfrm>
            <a:off x="4953316" y="2889174"/>
            <a:ext cx="2474928" cy="179723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50" name="Graphic 49">
            <a:extLst>
              <a:ext uri="{FF2B5EF4-FFF2-40B4-BE49-F238E27FC236}">
                <a16:creationId xmlns:a16="http://schemas.microsoft.com/office/drawing/2014/main" id="{E187196F-60BD-764B-BF2F-3F1D815433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53316" y="2886815"/>
            <a:ext cx="274320" cy="274320"/>
          </a:xfrm>
          <a:prstGeom prst="rect">
            <a:avLst/>
          </a:prstGeom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37703C61-09E8-4049-8248-F9AB232E14C1}"/>
              </a:ext>
            </a:extLst>
          </p:cNvPr>
          <p:cNvSpPr/>
          <p:nvPr/>
        </p:nvSpPr>
        <p:spPr>
          <a:xfrm>
            <a:off x="4352738" y="2422023"/>
            <a:ext cx="3518808" cy="2461556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40B6412-6E5D-B24E-8630-AD02E15A85EC}"/>
              </a:ext>
            </a:extLst>
          </p:cNvPr>
          <p:cNvSpPr/>
          <p:nvPr/>
        </p:nvSpPr>
        <p:spPr>
          <a:xfrm>
            <a:off x="4160797" y="1568023"/>
            <a:ext cx="3870406" cy="37219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4754506" y="2015622"/>
            <a:ext cx="2899325" cy="3071156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</a:t>
            </a:r>
          </a:p>
        </p:txBody>
      </p:sp>
      <p:pic>
        <p:nvPicPr>
          <p:cNvPr id="62" name="Graphic 61">
            <a:extLst>
              <a:ext uri="{FF2B5EF4-FFF2-40B4-BE49-F238E27FC236}">
                <a16:creationId xmlns:a16="http://schemas.microsoft.com/office/drawing/2014/main" id="{89490AF9-EFA6-8440-9A79-E963D0EE72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60797" y="1568022"/>
            <a:ext cx="330200" cy="330200"/>
          </a:xfrm>
          <a:prstGeom prst="rect">
            <a:avLst/>
          </a:prstGeom>
        </p:spPr>
      </p:pic>
      <p:pic>
        <p:nvPicPr>
          <p:cNvPr id="63" name="Graphic 62">
            <a:extLst>
              <a:ext uri="{FF2B5EF4-FFF2-40B4-BE49-F238E27FC236}">
                <a16:creationId xmlns:a16="http://schemas.microsoft.com/office/drawing/2014/main" id="{1FB42D1C-3EBE-4F44-AEEF-747AE05020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352738" y="2422022"/>
            <a:ext cx="330200" cy="330200"/>
          </a:xfrm>
          <a:prstGeom prst="rect">
            <a:avLst/>
          </a:prstGeom>
        </p:spPr>
      </p:pic>
      <p:pic>
        <p:nvPicPr>
          <p:cNvPr id="48" name="Graphic 47">
            <a:extLst>
              <a:ext uri="{FF2B5EF4-FFF2-40B4-BE49-F238E27FC236}">
                <a16:creationId xmlns:a16="http://schemas.microsoft.com/office/drawing/2014/main" id="{BB7110EF-4C8F-0646-B903-21CB9E8E561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55830" y="3424897"/>
            <a:ext cx="469900" cy="469900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F1FEA143-5D68-3344-844F-44D7BE7F2601}"/>
              </a:ext>
            </a:extLst>
          </p:cNvPr>
          <p:cNvSpPr txBox="1"/>
          <p:nvPr/>
        </p:nvSpPr>
        <p:spPr>
          <a:xfrm>
            <a:off x="5404437" y="3894797"/>
            <a:ext cx="1563628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Development-tools instance</a:t>
            </a:r>
          </a:p>
        </p:txBody>
      </p:sp>
    </p:spTree>
    <p:extLst>
      <p:ext uri="{BB962C8B-B14F-4D97-AF65-F5344CB8AC3E}">
        <p14:creationId xmlns:p14="http://schemas.microsoft.com/office/powerpoint/2010/main" val="17441749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AWS Colors">
      <a:dk1>
        <a:srgbClr val="232F3D"/>
      </a:dk1>
      <a:lt1>
        <a:srgbClr val="FAFAFA"/>
      </a:lt1>
      <a:dk2>
        <a:srgbClr val="535B63"/>
      </a:dk2>
      <a:lt2>
        <a:srgbClr val="E5ECEF"/>
      </a:lt2>
      <a:accent1>
        <a:srgbClr val="FF9900"/>
      </a:accent1>
      <a:accent2>
        <a:srgbClr val="F0623D"/>
      </a:accent2>
      <a:accent3>
        <a:srgbClr val="007CBC"/>
      </a:accent3>
      <a:accent4>
        <a:srgbClr val="00A0C8"/>
      </a:accent4>
      <a:accent5>
        <a:srgbClr val="1D8900"/>
      </a:accent5>
      <a:accent6>
        <a:srgbClr val="69AE35"/>
      </a:accent6>
      <a:hlink>
        <a:srgbClr val="007CBC"/>
      </a:hlink>
      <a:folHlink>
        <a:srgbClr val="007CB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chemeClr val="tx2"/>
          </a:solidFill>
        </a:ln>
      </a:spPr>
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545B64"/>
          </a:solidFill>
          <a:headEnd type="none" w="med" len="sm"/>
          <a:tailEnd type="none" w="med" len="sm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43005</TotalTime>
  <Words>9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Marcia Johnston</cp:lastModifiedBy>
  <cp:revision>603</cp:revision>
  <cp:lastPrinted>2019-01-03T20:59:05Z</cp:lastPrinted>
  <dcterms:created xsi:type="dcterms:W3CDTF">2018-09-14T20:21:45Z</dcterms:created>
  <dcterms:modified xsi:type="dcterms:W3CDTF">2021-12-15T01:34:32Z</dcterms:modified>
</cp:coreProperties>
</file>