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5439"/>
  </p:normalViewPr>
  <p:slideViewPr>
    <p:cSldViewPr snapToGrid="0" snapToObjects="1">
      <p:cViewPr varScale="1">
        <p:scale>
          <a:sx n="82" d="100"/>
          <a:sy n="82" d="100"/>
        </p:scale>
        <p:origin x="168" y="5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980492-CFD8-994B-B10E-54B0AF7905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969609-C5AE-FB4D-8B3F-DE8D5F2F3FE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5FF85E-E17B-394D-A3A3-ECFD8CF83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53E9FF-8BF3-8048-8D6D-9AD81FDD5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2036D7-1CB0-3347-9D0E-041CB812F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634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D3DFE-B905-B246-AA21-AF16196022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F9683A-6439-0C4E-9DD9-07AB3463F4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33DBDC-6AC7-8B44-B2DF-C941AF417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4D212-3246-AA4B-AA9F-726D5DB8B1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CE298B-82EF-004D-BE59-53204C40A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9454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8D2D1F-9C41-5244-AEF7-83CF68ABD6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FF0E9FD-43BA-D946-8159-B33BC6713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6FDC76-4652-E04E-AB07-53BEFD3D8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AE4C5F-8F6A-7F45-9D91-0F4A34D92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7F7D0F-E9E5-0840-9CEA-38F491AB3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14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44E0E2-40DF-A540-AC6A-7151E53C5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EDA1F2-2210-6248-9AD8-BB8A0E92BF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0FD0B6-A6D7-494C-9BEE-F74975F17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8F79A7-3097-AC48-9978-7C732FB67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1A5073-7E72-B744-914C-B2FFCF316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3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0E78F0-90D9-2847-B054-D7ABC2314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07BE51-B38D-9143-856A-7FFCA36D3C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749A81-EAE3-2847-95B5-62CD680C6F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564AF-2E26-9949-A9EC-EB8CCEA4F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C5D004-14D8-2147-9127-D009880D3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0669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F134F-2CFB-DE4A-B8B1-877688DA82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15EAB0-F66B-DC48-8F8F-C6EC71E3EAD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B19E93-1AD8-6C48-8534-7073D479D2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FB0FA8C-E71C-3B4F-B959-E1034FF00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716CF3-89E1-1E4B-8F6D-4231FE50A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3CF67-C932-2F48-9898-77F2A5F3B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59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D7E7D7-64AB-F548-A8AA-F9B6E4BF4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963E01-9250-904E-A888-48CB5ACB6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BC55B6-6042-FD4E-8072-6A491536DF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0DFCCD1-34A3-D142-9893-708D6AD921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A9F267B-A393-C54D-9446-BAB63CFED2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CCF7A24-8775-0B42-B040-72AC652A9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B5AAEDE-DC37-E944-8D4D-0E4E1D72E6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EA5673-535A-0141-8250-B484F9941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844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E6C22E-249C-604A-9B2A-45675D9EB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922CED-F3E8-324B-8820-164F29BEAF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802BAE-7695-234F-837B-8D06537BE9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C2A2BE-D471-BB4C-9854-4F5DCEA96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36960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958AE0-93A8-E945-98E8-B90705CE8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E89543-3891-4841-8EE7-380D411BE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B32787-8E56-714E-B454-5A741CA06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625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124B23-34DB-594D-AE1F-751D70082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36CAB-770A-0749-BDA9-B235FCA94E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1A11EC-514C-4149-9B9F-2EA8730876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C53975-985A-2443-A13C-85043745D6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A8A4A1-B75A-C746-A046-2098CDE36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6944A9-06BE-FD40-9D6D-9F43B9D5B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03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6C31B-2C73-C443-97F6-13F4E9354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3D46781-FC49-9546-B7AE-22F9EB9413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33B7DC-FDBD-2C4B-9BB4-4145689A1C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F53D8A-A4D6-9C42-BCEE-2053DD4EE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F43A82-558B-7B44-84B3-1328A0009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879F21-DDDC-2340-A576-3397D7DB3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41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4F3B2D7-E28E-714F-8FA7-B62269D62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FED8E4-DC12-FB40-8EAE-5CC48CEA3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C07065-D3FE-B842-9487-14ACD1BF0C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704C33A-EA2C-8541-A0B3-3E92B4AD0F5B}" type="datetimeFigureOut">
              <a:rPr lang="en-US" smtClean="0"/>
              <a:t>11/21/21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129B5C-EC13-5B4D-B887-A4A1B39257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A5F92B-5256-F746-9338-DCFE73FDDD9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2BE797-9E4A-B240-9F0A-13B3B4611A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21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43C164A-52DB-A344-BF1D-6A9D315910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206" y="2881135"/>
            <a:ext cx="594360" cy="59436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D2F87972-59AA-C645-9109-F5B7E73B8C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577" y="2839400"/>
            <a:ext cx="594360" cy="59436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9BFAEF9-95C2-2D4A-8FC1-A4630BE9D9D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206" y="4376360"/>
            <a:ext cx="594360" cy="59436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F2E3AC1-9BD2-D745-A3B5-CE0ECD4C470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879" y="3746204"/>
            <a:ext cx="594360" cy="59436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0683DAAA-039A-EB4A-A1DB-A3ECA1F7653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7879" y="2038215"/>
            <a:ext cx="594360" cy="59436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3ED7679-1630-944F-8A62-F0AF1CC761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5414" y="2881135"/>
            <a:ext cx="594360" cy="59436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E9BE6CB-2FD1-AD45-9FC1-4BAE8A50082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23808" y="1559259"/>
            <a:ext cx="594360" cy="594360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70A4768-2035-0B43-BD9F-8D85CCA252F4}"/>
              </a:ext>
            </a:extLst>
          </p:cNvPr>
          <p:cNvSpPr/>
          <p:nvPr/>
        </p:nvSpPr>
        <p:spPr>
          <a:xfrm>
            <a:off x="2723808" y="1559259"/>
            <a:ext cx="4481844" cy="25245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52C810B-E17B-A142-8DA4-1B33902BBE36}"/>
              </a:ext>
            </a:extLst>
          </p:cNvPr>
          <p:cNvSpPr txBox="1"/>
          <p:nvPr/>
        </p:nvSpPr>
        <p:spPr>
          <a:xfrm>
            <a:off x="3301625" y="1580728"/>
            <a:ext cx="12506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CodePipeline</a:t>
            </a:r>
            <a:endParaRPr lang="en-US" sz="14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96CDEDD-6830-4B49-B6BD-DA0F33100195}"/>
              </a:ext>
            </a:extLst>
          </p:cNvPr>
          <p:cNvSpPr txBox="1"/>
          <p:nvPr/>
        </p:nvSpPr>
        <p:spPr>
          <a:xfrm>
            <a:off x="2767718" y="2508020"/>
            <a:ext cx="12295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CodeCommit</a:t>
            </a:r>
            <a:endParaRPr lang="en-US" sz="14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4CBB8B1-52C1-1D46-8084-ED0068262342}"/>
              </a:ext>
            </a:extLst>
          </p:cNvPr>
          <p:cNvSpPr txBox="1"/>
          <p:nvPr/>
        </p:nvSpPr>
        <p:spPr>
          <a:xfrm>
            <a:off x="4151629" y="2298338"/>
            <a:ext cx="12295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CodeBuild</a:t>
            </a:r>
            <a:endParaRPr lang="en-US" sz="14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SAM Build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D95D5B0-C76C-C14F-8696-CB796FA26354}"/>
              </a:ext>
            </a:extLst>
          </p:cNvPr>
          <p:cNvSpPr txBox="1"/>
          <p:nvPr/>
        </p:nvSpPr>
        <p:spPr>
          <a:xfrm>
            <a:off x="4290110" y="5020703"/>
            <a:ext cx="95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S3 Build</a:t>
            </a:r>
          </a:p>
          <a:p>
            <a:pPr algn="ctr"/>
            <a:r>
              <a:rPr 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Artifacts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2C0577B-B6A2-7F42-95B0-F9AC3D421519}"/>
              </a:ext>
            </a:extLst>
          </p:cNvPr>
          <p:cNvSpPr txBox="1"/>
          <p:nvPr/>
        </p:nvSpPr>
        <p:spPr>
          <a:xfrm>
            <a:off x="5597697" y="2298338"/>
            <a:ext cx="126979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CodeBuild</a:t>
            </a:r>
            <a:endParaRPr lang="en-US" sz="1400" dirty="0">
              <a:latin typeface="Arial" panose="020B0604020202020204" pitchFamily="34" charset="0"/>
              <a:ea typeface="Amazon Ember" panose="020B0603020204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SAM Deploy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6628813-EEFA-6345-B6C8-6B39667182A7}"/>
              </a:ext>
            </a:extLst>
          </p:cNvPr>
          <p:cNvSpPr txBox="1"/>
          <p:nvPr/>
        </p:nvSpPr>
        <p:spPr>
          <a:xfrm>
            <a:off x="8988784" y="1484641"/>
            <a:ext cx="95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API Gateway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AF44D635-DD13-C84C-BF5B-700B2611883D}"/>
              </a:ext>
            </a:extLst>
          </p:cNvPr>
          <p:cNvSpPr txBox="1"/>
          <p:nvPr/>
        </p:nvSpPr>
        <p:spPr>
          <a:xfrm>
            <a:off x="8988784" y="4340564"/>
            <a:ext cx="952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7D92B999-0E4E-284F-AC7D-3954E485EAD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8580" y="2881184"/>
            <a:ext cx="594360" cy="594360"/>
          </a:xfrm>
          <a:prstGeom prst="rect">
            <a:avLst/>
          </a:prstGeom>
        </p:spPr>
      </p:pic>
      <p:sp>
        <p:nvSpPr>
          <p:cNvPr id="26" name="TextBox 25">
            <a:extLst>
              <a:ext uri="{FF2B5EF4-FFF2-40B4-BE49-F238E27FC236}">
                <a16:creationId xmlns:a16="http://schemas.microsoft.com/office/drawing/2014/main" id="{98FF08B6-15AE-7442-8B9D-9D79650859EF}"/>
              </a:ext>
            </a:extLst>
          </p:cNvPr>
          <p:cNvSpPr txBox="1"/>
          <p:nvPr/>
        </p:nvSpPr>
        <p:spPr>
          <a:xfrm>
            <a:off x="7305683" y="2508021"/>
            <a:ext cx="16201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CloudFormation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63B7578-14C3-FB4D-B01A-0D5DFEFD4A37}"/>
              </a:ext>
            </a:extLst>
          </p:cNvPr>
          <p:cNvSpPr/>
          <p:nvPr/>
        </p:nvSpPr>
        <p:spPr>
          <a:xfrm>
            <a:off x="2076127" y="825790"/>
            <a:ext cx="8039746" cy="48465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E52910AB-5F6C-8A48-9484-C620F6C606C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6207" y="826822"/>
            <a:ext cx="444500" cy="444500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E114325B-3358-3C42-86C3-A5F432A47429}"/>
              </a:ext>
            </a:extLst>
          </p:cNvPr>
          <p:cNvSpPr txBox="1"/>
          <p:nvPr/>
        </p:nvSpPr>
        <p:spPr>
          <a:xfrm>
            <a:off x="2737370" y="860874"/>
            <a:ext cx="9724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2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D2ECD7B-6AEB-7243-A7E6-F8120520F7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205" y="2852483"/>
            <a:ext cx="594360" cy="594360"/>
          </a:xfrm>
          <a:prstGeom prst="rect">
            <a:avLst/>
          </a:prstGeom>
        </p:spPr>
      </p:pic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6C0A2149-9E16-A446-B49B-3583A20D56AD}"/>
              </a:ext>
            </a:extLst>
          </p:cNvPr>
          <p:cNvCxnSpPr>
            <a:cxnSpLocks/>
            <a:stCxn id="9" idx="3"/>
            <a:endCxn id="25" idx="1"/>
          </p:cNvCxnSpPr>
          <p:nvPr/>
        </p:nvCxnSpPr>
        <p:spPr>
          <a:xfrm>
            <a:off x="6529774" y="3178315"/>
            <a:ext cx="1288806" cy="4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2046A56E-0AB9-F942-B0EA-E7B913A8826E}"/>
              </a:ext>
            </a:extLst>
          </p:cNvPr>
          <p:cNvCxnSpPr>
            <a:cxnSpLocks/>
            <a:stCxn id="8" idx="2"/>
            <a:endCxn id="7" idx="0"/>
          </p:cNvCxnSpPr>
          <p:nvPr/>
        </p:nvCxnSpPr>
        <p:spPr>
          <a:xfrm>
            <a:off x="9465059" y="2632575"/>
            <a:ext cx="0" cy="1113629"/>
          </a:xfrm>
          <a:prstGeom prst="straightConnector1">
            <a:avLst/>
          </a:prstGeom>
          <a:ln w="12700">
            <a:solidFill>
              <a:srgbClr val="545B64"/>
            </a:solidFill>
            <a:headEnd type="none" w="med" len="sm"/>
            <a:tailEnd type="arrow" w="med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2170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1363</TotalTime>
  <Words>18</Words>
  <Application>Microsoft Macintosh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Andy Hopper</dc:creator>
  <cp:lastModifiedBy>Andy Hopper</cp:lastModifiedBy>
  <cp:revision>2</cp:revision>
  <dcterms:created xsi:type="dcterms:W3CDTF">2021-11-21T19:39:03Z</dcterms:created>
  <dcterms:modified xsi:type="dcterms:W3CDTF">2021-11-22T19:30:31Z</dcterms:modified>
</cp:coreProperties>
</file>