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39"/>
  </p:normalViewPr>
  <p:slideViewPr>
    <p:cSldViewPr snapToGrid="0" snapToObjects="1">
      <p:cViewPr varScale="1">
        <p:scale>
          <a:sx n="64" d="100"/>
          <a:sy n="64" d="100"/>
        </p:scale>
        <p:origin x="6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80492-CFD8-994B-B10E-54B0AF790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69609-C5AE-FB4D-8B3F-DE8D5F2F3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FF85E-E17B-394D-A3A3-ECFD8CF8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3E9FF-8BF3-8048-8D6D-9AD81FDD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036D7-1CB0-3347-9D0E-041CB812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3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3DFE-B905-B246-AA21-AF161960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9683A-6439-0C4E-9DD9-07AB3463F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3DBDC-6AC7-8B44-B2DF-C941AF41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4D212-3246-AA4B-AA9F-726D5DB8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E298B-82EF-004D-BE59-53204C40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4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8D2D1F-9C41-5244-AEF7-83CF68ABD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0E9FD-43BA-D946-8159-B33BC6713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FDC76-4652-E04E-AB07-53BEFD3D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E4C5F-8F6A-7F45-9D91-0F4A34D9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F7D0F-E9E5-0840-9CEA-38F491AB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E0E2-40DF-A540-AC6A-7151E53C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DA1F2-2210-6248-9AD8-BB8A0E92B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FD0B6-A6D7-494C-9BEE-F74975F1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F79A7-3097-AC48-9978-7C732FB6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A5073-7E72-B744-914C-B2FFCF31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3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78F0-90D9-2847-B054-D7ABC231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BE51-B38D-9143-856A-7FFCA36D3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49A81-EAE3-2847-95B5-62CD680C6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564AF-2E26-9949-A9EC-EB8CCEA4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5D004-14D8-2147-9127-D009880D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134F-2CFB-DE4A-B8B1-877688DA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5EAB0-F66B-DC48-8F8F-C6EC71E3E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19E93-1AD8-6C48-8534-7073D479D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0FA8C-E71C-3B4F-B959-E1034FF0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16CF3-89E1-1E4B-8F6D-4231FE50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3CF67-C932-2F48-9898-77F2A5F3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9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7E7D7-64AB-F548-A8AA-F9B6E4BF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63E01-9250-904E-A888-48CB5ACB6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C55B6-6042-FD4E-8072-6A491536D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FCCD1-34A3-D142-9893-708D6AD92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9F267B-A393-C54D-9446-BAB63CFED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F7A24-8775-0B42-B040-72AC652A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AAEDE-DC37-E944-8D4D-0E4E1D72E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A5673-535A-0141-8250-B484F994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6C22E-249C-604A-9B2A-45675D9E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22CED-F3E8-324B-8820-164F29BEA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02BAE-7695-234F-837B-8D06537B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A2BE-D471-BB4C-9854-4F5DCEA9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9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58AE0-93A8-E945-98E8-B90705CE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89543-3891-4841-8EE7-380D411B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32787-8E56-714E-B454-5A741CA0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4B23-34DB-594D-AE1F-751D70082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36CAB-770A-0749-BDA9-B235FCA94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A11EC-514C-4149-9B9F-2EA873087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53975-985A-2443-A13C-85043745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8A4A1-B75A-C746-A046-2098CDE3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944A9-06BE-FD40-9D6D-9F43B9D5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3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C31B-2C73-C443-97F6-13F4E9354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46781-FC49-9546-B7AE-22F9EB941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3B7DC-FDBD-2C4B-9BB4-4145689A1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53D8A-A4D6-9C42-BCEE-2053DD4E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43A82-558B-7B44-84B3-1328A000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79F21-DDDC-2340-A576-3397D7DB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1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3B2D7-E28E-714F-8FA7-B62269D62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ED8E4-DC12-FB40-8EAE-5CC48CEA3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07065-D3FE-B842-9487-14ACD1BF0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C33A-EA2C-8541-A0B3-3E92B4AD0F5B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29B5C-EC13-5B4D-B887-A4A1B3925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F92B-5256-F746-9338-DCFE73FDD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BE797-9E4A-B240-9F0A-13B3B461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sv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4.pn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image" Target="../media/image9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1.png"/><Relationship Id="rId5" Type="http://schemas.openxmlformats.org/officeDocument/2006/relationships/image" Target="../media/image12.svg"/><Relationship Id="rId15" Type="http://schemas.openxmlformats.org/officeDocument/2006/relationships/image" Target="../media/image26.svg"/><Relationship Id="rId10" Type="http://schemas.openxmlformats.org/officeDocument/2006/relationships/image" Target="../media/image19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png"/><Relationship Id="rId18" Type="http://schemas.openxmlformats.org/officeDocument/2006/relationships/image" Target="../media/image29.sv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12" Type="http://schemas.openxmlformats.org/officeDocument/2006/relationships/image" Target="../media/image24.png"/><Relationship Id="rId17" Type="http://schemas.openxmlformats.org/officeDocument/2006/relationships/image" Target="../media/image28.png"/><Relationship Id="rId2" Type="http://schemas.openxmlformats.org/officeDocument/2006/relationships/image" Target="../media/image9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3.png"/><Relationship Id="rId5" Type="http://schemas.openxmlformats.org/officeDocument/2006/relationships/image" Target="../media/image12.svg"/><Relationship Id="rId15" Type="http://schemas.openxmlformats.org/officeDocument/2006/relationships/image" Target="../media/image27.png"/><Relationship Id="rId10" Type="http://schemas.openxmlformats.org/officeDocument/2006/relationships/image" Target="../media/image21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Relationship Id="rId14" Type="http://schemas.openxmlformats.org/officeDocument/2006/relationships/image" Target="../media/image2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7.png"/><Relationship Id="rId18" Type="http://schemas.openxmlformats.org/officeDocument/2006/relationships/image" Target="../media/image17.pn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12" Type="http://schemas.openxmlformats.org/officeDocument/2006/relationships/image" Target="../media/image26.svg"/><Relationship Id="rId17" Type="http://schemas.openxmlformats.org/officeDocument/2006/relationships/image" Target="../media/image22.png"/><Relationship Id="rId2" Type="http://schemas.openxmlformats.org/officeDocument/2006/relationships/image" Target="../media/image9.png"/><Relationship Id="rId16" Type="http://schemas.openxmlformats.org/officeDocument/2006/relationships/image" Target="../media/image2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5.png"/><Relationship Id="rId5" Type="http://schemas.openxmlformats.org/officeDocument/2006/relationships/image" Target="../media/image12.sv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pn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12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3.png"/><Relationship Id="rId5" Type="http://schemas.openxmlformats.org/officeDocument/2006/relationships/image" Target="../media/image12.svg"/><Relationship Id="rId15" Type="http://schemas.openxmlformats.org/officeDocument/2006/relationships/image" Target="../media/image27.png"/><Relationship Id="rId10" Type="http://schemas.openxmlformats.org/officeDocument/2006/relationships/image" Target="../media/image19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Relationship Id="rId1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3C164A-52DB-A344-BF1D-6A9D315910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06" y="2881135"/>
            <a:ext cx="594360" cy="594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F87972-59AA-C645-9109-F5B7E73B8C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77" y="2839400"/>
            <a:ext cx="594360" cy="5943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BFAEF9-95C2-2D4A-8FC1-A4630BE9D9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06" y="4376360"/>
            <a:ext cx="594360" cy="594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E3AC1-9BD2-D745-A3B5-CE0ECD4C47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79" y="3746204"/>
            <a:ext cx="594360" cy="5943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83DAAA-039A-EB4A-A1DB-A3ECA1F7653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79" y="2038215"/>
            <a:ext cx="594360" cy="5943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ED7679-1630-944F-8A62-F0AF1CC761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414" y="2881135"/>
            <a:ext cx="594360" cy="5943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9BE6CB-2FD1-AD45-9FC1-4BAE8A50082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808" y="1559259"/>
            <a:ext cx="594360" cy="5943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0A4768-2035-0B43-BD9F-8D85CCA252F4}"/>
              </a:ext>
            </a:extLst>
          </p:cNvPr>
          <p:cNvSpPr/>
          <p:nvPr/>
        </p:nvSpPr>
        <p:spPr>
          <a:xfrm>
            <a:off x="2723808" y="1559259"/>
            <a:ext cx="4481844" cy="2524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2C810B-E17B-A142-8DA4-1B33902BBE36}"/>
              </a:ext>
            </a:extLst>
          </p:cNvPr>
          <p:cNvSpPr txBox="1"/>
          <p:nvPr/>
        </p:nvSpPr>
        <p:spPr>
          <a:xfrm>
            <a:off x="3301625" y="1580728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CodePipeline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6CDEDD-6830-4B49-B6BD-DA0F33100195}"/>
              </a:ext>
            </a:extLst>
          </p:cNvPr>
          <p:cNvSpPr txBox="1"/>
          <p:nvPr/>
        </p:nvSpPr>
        <p:spPr>
          <a:xfrm>
            <a:off x="2767718" y="2508020"/>
            <a:ext cx="1229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CodeCommit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CBB8B1-52C1-1D46-8084-ED0068262342}"/>
              </a:ext>
            </a:extLst>
          </p:cNvPr>
          <p:cNvSpPr txBox="1"/>
          <p:nvPr/>
        </p:nvSpPr>
        <p:spPr>
          <a:xfrm>
            <a:off x="4151629" y="2298338"/>
            <a:ext cx="122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CodeBuild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SAM Build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95D5B0-C76C-C14F-8696-CB796FA26354}"/>
              </a:ext>
            </a:extLst>
          </p:cNvPr>
          <p:cNvSpPr txBox="1"/>
          <p:nvPr/>
        </p:nvSpPr>
        <p:spPr>
          <a:xfrm>
            <a:off x="4290110" y="5020703"/>
            <a:ext cx="9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Build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Artifacts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C0577B-B6A2-7F42-95B0-F9AC3D421519}"/>
              </a:ext>
            </a:extLst>
          </p:cNvPr>
          <p:cNvSpPr txBox="1"/>
          <p:nvPr/>
        </p:nvSpPr>
        <p:spPr>
          <a:xfrm>
            <a:off x="5597697" y="2298338"/>
            <a:ext cx="126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CodeBuild</a:t>
            </a:r>
            <a:endParaRPr lang="en-US" sz="14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SAM Deploy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628813-EEFA-6345-B6C8-6B39667182A7}"/>
              </a:ext>
            </a:extLst>
          </p:cNvPr>
          <p:cNvSpPr txBox="1"/>
          <p:nvPr/>
        </p:nvSpPr>
        <p:spPr>
          <a:xfrm>
            <a:off x="8988784" y="1484641"/>
            <a:ext cx="9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API Gateway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44D635-DD13-C84C-BF5B-700B2611883D}"/>
              </a:ext>
            </a:extLst>
          </p:cNvPr>
          <p:cNvSpPr txBox="1"/>
          <p:nvPr/>
        </p:nvSpPr>
        <p:spPr>
          <a:xfrm>
            <a:off x="8988784" y="4340564"/>
            <a:ext cx="9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D92B999-0E4E-284F-AC7D-3954E485EA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580" y="2881184"/>
            <a:ext cx="594360" cy="59436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8FF08B6-15AE-7442-8B9D-9D79650859EF}"/>
              </a:ext>
            </a:extLst>
          </p:cNvPr>
          <p:cNvSpPr txBox="1"/>
          <p:nvPr/>
        </p:nvSpPr>
        <p:spPr>
          <a:xfrm>
            <a:off x="7305683" y="2508021"/>
            <a:ext cx="1620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CloudFormation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B7578-14C3-FB4D-B01A-0D5DFEFD4A37}"/>
              </a:ext>
            </a:extLst>
          </p:cNvPr>
          <p:cNvSpPr/>
          <p:nvPr/>
        </p:nvSpPr>
        <p:spPr>
          <a:xfrm>
            <a:off x="2076127" y="825790"/>
            <a:ext cx="8039746" cy="4846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52910AB-5F6C-8A48-9484-C620F6C606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207" y="826822"/>
            <a:ext cx="444500" cy="4445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E114325B-3358-3C42-86C3-A5F432A47429}"/>
              </a:ext>
            </a:extLst>
          </p:cNvPr>
          <p:cNvSpPr txBox="1"/>
          <p:nvPr/>
        </p:nvSpPr>
        <p:spPr>
          <a:xfrm>
            <a:off x="2737370" y="860874"/>
            <a:ext cx="972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D2ECD7B-6AEB-7243-A7E6-F8120520F7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05" y="2852483"/>
            <a:ext cx="594360" cy="594360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C0A2149-9E16-A446-B49B-3583A20D56AD}"/>
              </a:ext>
            </a:extLst>
          </p:cNvPr>
          <p:cNvCxnSpPr>
            <a:cxnSpLocks/>
            <a:stCxn id="9" idx="3"/>
            <a:endCxn id="25" idx="1"/>
          </p:cNvCxnSpPr>
          <p:nvPr/>
        </p:nvCxnSpPr>
        <p:spPr>
          <a:xfrm>
            <a:off x="6529774" y="3178315"/>
            <a:ext cx="1288806" cy="4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046A56E-0AB9-F942-B0EA-E7B913A8826E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>
            <a:off x="9465059" y="2632575"/>
            <a:ext cx="0" cy="111362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17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43684D6-3994-4DB9-A679-6807AB3D54D4}"/>
              </a:ext>
            </a:extLst>
          </p:cNvPr>
          <p:cNvSpPr/>
          <p:nvPr/>
        </p:nvSpPr>
        <p:spPr>
          <a:xfrm>
            <a:off x="1619250" y="1413632"/>
            <a:ext cx="6196807" cy="1832308"/>
          </a:xfrm>
          <a:prstGeom prst="rect">
            <a:avLst/>
          </a:prstGeom>
          <a:noFill/>
          <a:ln w="12700">
            <a:solidFill>
              <a:srgbClr val="3A4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A47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CodePipeline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CEC3FDC-4FDF-4DB8-A790-8120F1929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9249" y="1413631"/>
            <a:ext cx="381000" cy="381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5B745CE8-A62F-49B7-92A7-B7E601CE9B33}"/>
              </a:ext>
            </a:extLst>
          </p:cNvPr>
          <p:cNvSpPr/>
          <p:nvPr/>
        </p:nvSpPr>
        <p:spPr>
          <a:xfrm>
            <a:off x="1238249" y="628651"/>
            <a:ext cx="9412818" cy="44081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0108BD47-BE62-4A4F-89D0-B76D7F0A1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38250" y="628650"/>
            <a:ext cx="381000" cy="381000"/>
          </a:xfrm>
          <a:prstGeom prst="rect">
            <a:avLst/>
          </a:prstGeom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D01CA87C-6961-4A60-B2F3-E8FAA9DD7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308" y="195798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2">
            <a:extLst>
              <a:ext uri="{FF2B5EF4-FFF2-40B4-BE49-F238E27FC236}">
                <a16:creationId xmlns:a16="http://schemas.microsoft.com/office/drawing/2014/main" id="{D6ACF3FB-D16E-4261-9CD1-DBF9CEAF3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596" y="2731698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CodeCommit</a:t>
            </a:r>
          </a:p>
        </p:txBody>
      </p:sp>
      <p:pic>
        <p:nvPicPr>
          <p:cNvPr id="43" name="Graphic 19">
            <a:extLst>
              <a:ext uri="{FF2B5EF4-FFF2-40B4-BE49-F238E27FC236}">
                <a16:creationId xmlns:a16="http://schemas.microsoft.com/office/drawing/2014/main" id="{BDBF1E2E-A0F7-4E71-9F0D-FD6C9E68F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322" y="193576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11">
            <a:extLst>
              <a:ext uri="{FF2B5EF4-FFF2-40B4-BE49-F238E27FC236}">
                <a16:creationId xmlns:a16="http://schemas.microsoft.com/office/drawing/2014/main" id="{35ACB071-E429-4F15-97C0-599BBF3C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085" y="2709473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CodeBuild</a:t>
            </a:r>
          </a:p>
        </p:txBody>
      </p:sp>
      <p:pic>
        <p:nvPicPr>
          <p:cNvPr id="45" name="Graphic 8">
            <a:extLst>
              <a:ext uri="{FF2B5EF4-FFF2-40B4-BE49-F238E27FC236}">
                <a16:creationId xmlns:a16="http://schemas.microsoft.com/office/drawing/2014/main" id="{42462041-F83A-4EBD-9271-DE5D68B65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1" y="527121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9">
            <a:extLst>
              <a:ext uri="{FF2B5EF4-FFF2-40B4-BE49-F238E27FC236}">
                <a16:creationId xmlns:a16="http://schemas.microsoft.com/office/drawing/2014/main" id="{6D0E872B-4B49-40AC-AFAF-76885C9CA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576" y="6034801"/>
            <a:ext cx="2239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Storage Service (Amazon S3)</a:t>
            </a:r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5C6C75F4-E164-4A3B-A7C2-B75864EF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902" y="2697762"/>
            <a:ext cx="1382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Bucket</a:t>
            </a:r>
          </a:p>
        </p:txBody>
      </p:sp>
      <p:pic>
        <p:nvPicPr>
          <p:cNvPr id="48" name="Graphic 14">
            <a:extLst>
              <a:ext uri="{FF2B5EF4-FFF2-40B4-BE49-F238E27FC236}">
                <a16:creationId xmlns:a16="http://schemas.microsoft.com/office/drawing/2014/main" id="{F7BB5AEF-BE5A-46F2-86E0-F81CCA58D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215" y="20764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Graphic 21">
            <a:extLst>
              <a:ext uri="{FF2B5EF4-FFF2-40B4-BE49-F238E27FC236}">
                <a16:creationId xmlns:a16="http://schemas.microsoft.com/office/drawing/2014/main" id="{7A1FD72C-0766-4F2C-BB89-EF0E3AB78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853" y="505901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12">
            <a:extLst>
              <a:ext uri="{FF2B5EF4-FFF2-40B4-BE49-F238E27FC236}">
                <a16:creationId xmlns:a16="http://schemas.microsoft.com/office/drawing/2014/main" id="{6F31ECC3-97C6-41CE-B44E-22ACE3C92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028" y="5821017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51" name="Graphic 17">
            <a:extLst>
              <a:ext uri="{FF2B5EF4-FFF2-40B4-BE49-F238E27FC236}">
                <a16:creationId xmlns:a16="http://schemas.microsoft.com/office/drawing/2014/main" id="{48B36E4A-1F14-4B61-A96D-DB276E6B1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/>
          <a:srcRect/>
          <a:stretch/>
        </p:blipFill>
        <p:spPr bwMode="auto">
          <a:xfrm>
            <a:off x="4109934" y="35604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9">
            <a:extLst>
              <a:ext uri="{FF2B5EF4-FFF2-40B4-BE49-F238E27FC236}">
                <a16:creationId xmlns:a16="http://schemas.microsoft.com/office/drawing/2014/main" id="{247B85DD-AFBC-4E30-AAD1-7F58FEAB6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366" y="4322450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Gateway</a:t>
            </a:r>
          </a:p>
        </p:txBody>
      </p:sp>
      <p:pic>
        <p:nvPicPr>
          <p:cNvPr id="53" name="Graphic 10">
            <a:extLst>
              <a:ext uri="{FF2B5EF4-FFF2-40B4-BE49-F238E27FC236}">
                <a16:creationId xmlns:a16="http://schemas.microsoft.com/office/drawing/2014/main" id="{BFE6ADDD-14AA-4B02-B624-617D5471C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836" y="191895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20">
            <a:extLst>
              <a:ext uri="{FF2B5EF4-FFF2-40B4-BE49-F238E27FC236}">
                <a16:creationId xmlns:a16="http://schemas.microsoft.com/office/drawing/2014/main" id="{0493DCE3-3E37-4D3A-A66C-9A0697F78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3661" y="2692667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sp>
        <p:nvSpPr>
          <p:cNvPr id="55" name="TextBox 17">
            <a:extLst>
              <a:ext uri="{FF2B5EF4-FFF2-40B4-BE49-F238E27FC236}">
                <a16:creationId xmlns:a16="http://schemas.microsoft.com/office/drawing/2014/main" id="{3538BDFE-8294-4121-8F93-44AC55A8C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964" y="5713193"/>
            <a:ext cx="13620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56" name="Graphic 13">
            <a:extLst>
              <a:ext uri="{FF2B5EF4-FFF2-40B4-BE49-F238E27FC236}">
                <a16:creationId xmlns:a16="http://schemas.microsoft.com/office/drawing/2014/main" id="{E8DDFC43-BAF9-40C0-99D8-F15E8A27B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890" y="52337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28">
            <a:extLst>
              <a:ext uri="{FF2B5EF4-FFF2-40B4-BE49-F238E27FC236}">
                <a16:creationId xmlns:a16="http://schemas.microsoft.com/office/drawing/2014/main" id="{FEB27FBC-2CC7-421E-AED1-17219D1C5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761" y="2692667"/>
            <a:ext cx="1187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Template</a:t>
            </a:r>
          </a:p>
        </p:txBody>
      </p:sp>
      <p:pic>
        <p:nvPicPr>
          <p:cNvPr id="58" name="Graphic 36">
            <a:extLst>
              <a:ext uri="{FF2B5EF4-FFF2-40B4-BE49-F238E27FC236}">
                <a16:creationId xmlns:a16="http://schemas.microsoft.com/office/drawing/2014/main" id="{7D228B24-042F-4A83-8238-8929FFE9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711" y="207135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Graphic 19">
            <a:extLst>
              <a:ext uri="{FF2B5EF4-FFF2-40B4-BE49-F238E27FC236}">
                <a16:creationId xmlns:a16="http://schemas.microsoft.com/office/drawing/2014/main" id="{1059FF99-472D-480C-8A63-9F04B66DA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546" y="35604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12">
            <a:extLst>
              <a:ext uri="{FF2B5EF4-FFF2-40B4-BE49-F238E27FC236}">
                <a16:creationId xmlns:a16="http://schemas.microsoft.com/office/drawing/2014/main" id="{19DEF5D3-3CBF-4325-B4ED-AC3DDEAF0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246" y="4322450"/>
            <a:ext cx="2279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Identity and Access Management (IAM)</a:t>
            </a:r>
          </a:p>
        </p:txBody>
      </p:sp>
      <p:pic>
        <p:nvPicPr>
          <p:cNvPr id="61" name="Graphic 23">
            <a:extLst>
              <a:ext uri="{FF2B5EF4-FFF2-40B4-BE49-F238E27FC236}">
                <a16:creationId xmlns:a16="http://schemas.microsoft.com/office/drawing/2014/main" id="{4F3EFCFA-048F-4E6A-A80F-199DBEC06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800" y="193576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15">
            <a:extLst>
              <a:ext uri="{FF2B5EF4-FFF2-40B4-BE49-F238E27FC236}">
                <a16:creationId xmlns:a16="http://schemas.microsoft.com/office/drawing/2014/main" id="{CF3FD2E0-00E4-4891-903D-5065772C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837" y="2709473"/>
            <a:ext cx="22018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CodeDeploy</a:t>
            </a:r>
          </a:p>
        </p:txBody>
      </p:sp>
    </p:spTree>
    <p:extLst>
      <p:ext uri="{BB962C8B-B14F-4D97-AF65-F5344CB8AC3E}">
        <p14:creationId xmlns:p14="http://schemas.microsoft.com/office/powerpoint/2010/main" val="57491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43684D6-3994-4DB9-A679-6807AB3D54D4}"/>
              </a:ext>
            </a:extLst>
          </p:cNvPr>
          <p:cNvSpPr/>
          <p:nvPr/>
        </p:nvSpPr>
        <p:spPr>
          <a:xfrm>
            <a:off x="3353608" y="1794933"/>
            <a:ext cx="1586910" cy="4614333"/>
          </a:xfrm>
          <a:prstGeom prst="rect">
            <a:avLst/>
          </a:prstGeom>
          <a:noFill/>
          <a:ln w="12700">
            <a:solidFill>
              <a:srgbClr val="3A4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A47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CodePipeline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CEC3FDC-4FDF-4DB8-A790-8120F1929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3606" y="1794933"/>
            <a:ext cx="381000" cy="381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5B745CE8-A62F-49B7-92A7-B7E601CE9B33}"/>
              </a:ext>
            </a:extLst>
          </p:cNvPr>
          <p:cNvSpPr/>
          <p:nvPr/>
        </p:nvSpPr>
        <p:spPr>
          <a:xfrm>
            <a:off x="2878885" y="1258247"/>
            <a:ext cx="6434228" cy="54134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0108BD47-BE62-4A4F-89D0-B76D7F0A1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878887" y="1258247"/>
            <a:ext cx="381000" cy="381000"/>
          </a:xfrm>
          <a:prstGeom prst="rect">
            <a:avLst/>
          </a:prstGeom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D01CA87C-6961-4A60-B2F3-E8FAA9DD7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242275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2">
            <a:extLst>
              <a:ext uri="{FF2B5EF4-FFF2-40B4-BE49-F238E27FC236}">
                <a16:creationId xmlns:a16="http://schemas.microsoft.com/office/drawing/2014/main" id="{D6ACF3FB-D16E-4261-9CD1-DBF9CEAF3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698" y="3173273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CodeCommit</a:t>
            </a:r>
          </a:p>
        </p:txBody>
      </p:sp>
      <p:pic>
        <p:nvPicPr>
          <p:cNvPr id="43" name="Graphic 19">
            <a:extLst>
              <a:ext uri="{FF2B5EF4-FFF2-40B4-BE49-F238E27FC236}">
                <a16:creationId xmlns:a16="http://schemas.microsoft.com/office/drawing/2014/main" id="{BDBF1E2E-A0F7-4E71-9F0D-FD6C9E68F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383202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11">
            <a:extLst>
              <a:ext uri="{FF2B5EF4-FFF2-40B4-BE49-F238E27FC236}">
                <a16:creationId xmlns:a16="http://schemas.microsoft.com/office/drawing/2014/main" id="{35ACB071-E429-4F15-97C0-599BBF3C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348" y="4586820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CodeBuild</a:t>
            </a:r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5C6C75F4-E164-4A3B-A7C2-B75864EF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761" y="3216198"/>
            <a:ext cx="1382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Bucket</a:t>
            </a:r>
          </a:p>
        </p:txBody>
      </p:sp>
      <p:pic>
        <p:nvPicPr>
          <p:cNvPr id="48" name="Graphic 14">
            <a:extLst>
              <a:ext uri="{FF2B5EF4-FFF2-40B4-BE49-F238E27FC236}">
                <a16:creationId xmlns:a16="http://schemas.microsoft.com/office/drawing/2014/main" id="{F7BB5AEF-BE5A-46F2-86E0-F81CCA58D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517" y="259440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Graphic 17">
            <a:extLst>
              <a:ext uri="{FF2B5EF4-FFF2-40B4-BE49-F238E27FC236}">
                <a16:creationId xmlns:a16="http://schemas.microsoft.com/office/drawing/2014/main" id="{48B36E4A-1F14-4B61-A96D-DB276E6B1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/>
        </p:blipFill>
        <p:spPr bwMode="auto">
          <a:xfrm>
            <a:off x="7945200" y="521606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9">
            <a:extLst>
              <a:ext uri="{FF2B5EF4-FFF2-40B4-BE49-F238E27FC236}">
                <a16:creationId xmlns:a16="http://schemas.microsoft.com/office/drawing/2014/main" id="{247B85DD-AFBC-4E30-AAD1-7F58FEAB6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632" y="5988106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Gateway</a:t>
            </a:r>
          </a:p>
        </p:txBody>
      </p:sp>
      <p:pic>
        <p:nvPicPr>
          <p:cNvPr id="53" name="Graphic 10">
            <a:extLst>
              <a:ext uri="{FF2B5EF4-FFF2-40B4-BE49-F238E27FC236}">
                <a16:creationId xmlns:a16="http://schemas.microsoft.com/office/drawing/2014/main" id="{BFE6ADDD-14AA-4B02-B624-617D5471C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365" y="521875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20">
            <a:extLst>
              <a:ext uri="{FF2B5EF4-FFF2-40B4-BE49-F238E27FC236}">
                <a16:creationId xmlns:a16="http://schemas.microsoft.com/office/drawing/2014/main" id="{0493DCE3-3E37-4D3A-A66C-9A0697F78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0190" y="598942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sp>
        <p:nvSpPr>
          <p:cNvPr id="57" name="TextBox 28">
            <a:extLst>
              <a:ext uri="{FF2B5EF4-FFF2-40B4-BE49-F238E27FC236}">
                <a16:creationId xmlns:a16="http://schemas.microsoft.com/office/drawing/2014/main" id="{FEB27FBC-2CC7-421E-AED1-17219D1C5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919" y="5989422"/>
            <a:ext cx="1187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Template</a:t>
            </a:r>
          </a:p>
        </p:txBody>
      </p:sp>
      <p:pic>
        <p:nvPicPr>
          <p:cNvPr id="58" name="Graphic 36">
            <a:extLst>
              <a:ext uri="{FF2B5EF4-FFF2-40B4-BE49-F238E27FC236}">
                <a16:creationId xmlns:a16="http://schemas.microsoft.com/office/drawing/2014/main" id="{7D228B24-042F-4A83-8238-8929FFE9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869" y="537115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Graphic 23">
            <a:extLst>
              <a:ext uri="{FF2B5EF4-FFF2-40B4-BE49-F238E27FC236}">
                <a16:creationId xmlns:a16="http://schemas.microsoft.com/office/drawing/2014/main" id="{4F3EFCFA-048F-4E6A-A80F-199DBEC06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521875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15">
            <a:extLst>
              <a:ext uri="{FF2B5EF4-FFF2-40B4-BE49-F238E27FC236}">
                <a16:creationId xmlns:a16="http://schemas.microsoft.com/office/drawing/2014/main" id="{CF3FD2E0-00E4-4891-903D-5065772C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592" y="5989422"/>
            <a:ext cx="22018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CodeDeploy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33738A0-1C3C-4D36-8579-CCD457C02049}"/>
              </a:ext>
            </a:extLst>
          </p:cNvPr>
          <p:cNvCxnSpPr>
            <a:cxnSpLocks/>
          </p:cNvCxnSpPr>
          <p:nvPr/>
        </p:nvCxnSpPr>
        <p:spPr>
          <a:xfrm>
            <a:off x="4519523" y="5599752"/>
            <a:ext cx="782945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1F469C-45D5-409B-8879-9FF476679BD5}"/>
              </a:ext>
            </a:extLst>
          </p:cNvPr>
          <p:cNvCxnSpPr>
            <a:cxnSpLocks/>
          </p:cNvCxnSpPr>
          <p:nvPr/>
        </p:nvCxnSpPr>
        <p:spPr>
          <a:xfrm>
            <a:off x="5759668" y="5599752"/>
            <a:ext cx="68569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29">
            <a:extLst>
              <a:ext uri="{FF2B5EF4-FFF2-40B4-BE49-F238E27FC236}">
                <a16:creationId xmlns:a16="http://schemas.microsoft.com/office/drawing/2014/main" id="{402D80DE-9646-410F-B33A-136748685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1155" y="4586820"/>
            <a:ext cx="1685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42" name="Graphic 49">
            <a:extLst>
              <a:ext uri="{FF2B5EF4-FFF2-40B4-BE49-F238E27FC236}">
                <a16:creationId xmlns:a16="http://schemas.microsoft.com/office/drawing/2014/main" id="{F340C57B-BC16-4856-8AC0-FC4949182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517" y="39844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042B22E-1299-430B-AA49-E5CFC4109410}"/>
              </a:ext>
            </a:extLst>
          </p:cNvPr>
          <p:cNvCxnSpPr>
            <a:cxnSpLocks/>
            <a:stCxn id="53" idx="3"/>
            <a:endCxn id="51" idx="1"/>
          </p:cNvCxnSpPr>
          <p:nvPr/>
        </p:nvCxnSpPr>
        <p:spPr>
          <a:xfrm flipV="1">
            <a:off x="7207365" y="5597060"/>
            <a:ext cx="737835" cy="269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054CF25-8102-4BF3-BFE7-BDF2EC27DC86}"/>
              </a:ext>
            </a:extLst>
          </p:cNvPr>
          <p:cNvCxnSpPr>
            <a:cxnSpLocks/>
            <a:stCxn id="43" idx="0"/>
            <a:endCxn id="41" idx="2"/>
          </p:cNvCxnSpPr>
          <p:nvPr/>
        </p:nvCxnSpPr>
        <p:spPr>
          <a:xfrm flipV="1">
            <a:off x="4138523" y="3450272"/>
            <a:ext cx="0" cy="381755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FAB29A9-F4DE-4E26-8497-C93FC59AFF26}"/>
              </a:ext>
            </a:extLst>
          </p:cNvPr>
          <p:cNvCxnSpPr>
            <a:cxnSpLocks/>
            <a:stCxn id="61" idx="0"/>
            <a:endCxn id="44" idx="2"/>
          </p:cNvCxnSpPr>
          <p:nvPr/>
        </p:nvCxnSpPr>
        <p:spPr>
          <a:xfrm flipV="1">
            <a:off x="4138523" y="4863819"/>
            <a:ext cx="0" cy="35493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22">
            <a:extLst>
              <a:ext uri="{FF2B5EF4-FFF2-40B4-BE49-F238E27FC236}">
                <a16:creationId xmlns:a16="http://schemas.microsoft.com/office/drawing/2014/main" id="{CE034298-C4C1-4C9F-AEAE-AC9B64796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 bwMode="auto">
          <a:xfrm>
            <a:off x="964521" y="2568807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39">
            <a:extLst>
              <a:ext uri="{FF2B5EF4-FFF2-40B4-BE49-F238E27FC236}">
                <a16:creationId xmlns:a16="http://schemas.microsoft.com/office/drawing/2014/main" id="{0698CB36-3770-4BAF-ADC9-C7F91DDFB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96" y="3173273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AEC6F00-6166-48FF-8080-334C9AEF52BF}"/>
              </a:ext>
            </a:extLst>
          </p:cNvPr>
          <p:cNvCxnSpPr>
            <a:cxnSpLocks/>
            <a:stCxn id="67" idx="3"/>
            <a:endCxn id="71" idx="1"/>
          </p:cNvCxnSpPr>
          <p:nvPr/>
        </p:nvCxnSpPr>
        <p:spPr>
          <a:xfrm>
            <a:off x="1434421" y="2803757"/>
            <a:ext cx="528388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54">
            <a:extLst>
              <a:ext uri="{FF2B5EF4-FFF2-40B4-BE49-F238E27FC236}">
                <a16:creationId xmlns:a16="http://schemas.microsoft.com/office/drawing/2014/main" id="{11E2C7DD-4926-484A-AE4D-F0DC390C8CAA}"/>
              </a:ext>
            </a:extLst>
          </p:cNvPr>
          <p:cNvSpPr txBox="1"/>
          <p:nvPr/>
        </p:nvSpPr>
        <p:spPr>
          <a:xfrm>
            <a:off x="1648392" y="3173273"/>
            <a:ext cx="1328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GitHub Repository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FD9F4FCA-6998-B747-8B94-137A4610849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62809" y="2453724"/>
            <a:ext cx="700067" cy="700067"/>
          </a:xfrm>
          <a:prstGeom prst="rect">
            <a:avLst/>
          </a:prstGeom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1612FFA-EF4B-4765-9B40-8AFC7BA2D047}"/>
              </a:ext>
            </a:extLst>
          </p:cNvPr>
          <p:cNvCxnSpPr>
            <a:cxnSpLocks/>
            <a:stCxn id="71" idx="3"/>
            <a:endCxn id="38" idx="1"/>
          </p:cNvCxnSpPr>
          <p:nvPr/>
        </p:nvCxnSpPr>
        <p:spPr>
          <a:xfrm flipV="1">
            <a:off x="2662876" y="2803757"/>
            <a:ext cx="1094647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06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43684D6-3994-4DB9-A679-6807AB3D54D4}"/>
              </a:ext>
            </a:extLst>
          </p:cNvPr>
          <p:cNvSpPr/>
          <p:nvPr/>
        </p:nvSpPr>
        <p:spPr>
          <a:xfrm>
            <a:off x="3353608" y="1794933"/>
            <a:ext cx="1586910" cy="4614333"/>
          </a:xfrm>
          <a:prstGeom prst="rect">
            <a:avLst/>
          </a:prstGeom>
          <a:noFill/>
          <a:ln w="12700">
            <a:solidFill>
              <a:srgbClr val="3A4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A47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CodePipeline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CEC3FDC-4FDF-4DB8-A790-8120F1929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3606" y="1794933"/>
            <a:ext cx="381000" cy="381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5B745CE8-A62F-49B7-92A7-B7E601CE9B33}"/>
              </a:ext>
            </a:extLst>
          </p:cNvPr>
          <p:cNvSpPr/>
          <p:nvPr/>
        </p:nvSpPr>
        <p:spPr>
          <a:xfrm>
            <a:off x="2878885" y="1258247"/>
            <a:ext cx="6320767" cy="54134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0108BD47-BE62-4A4F-89D0-B76D7F0A1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878887" y="1258247"/>
            <a:ext cx="381000" cy="381000"/>
          </a:xfrm>
          <a:prstGeom prst="rect">
            <a:avLst/>
          </a:prstGeom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D01CA87C-6961-4A60-B2F3-E8FAA9DD7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242275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2">
            <a:extLst>
              <a:ext uri="{FF2B5EF4-FFF2-40B4-BE49-F238E27FC236}">
                <a16:creationId xmlns:a16="http://schemas.microsoft.com/office/drawing/2014/main" id="{D6ACF3FB-D16E-4261-9CD1-DBF9CEAF3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698" y="3173273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CodeCommit</a:t>
            </a:r>
          </a:p>
        </p:txBody>
      </p:sp>
      <p:pic>
        <p:nvPicPr>
          <p:cNvPr id="43" name="Graphic 19">
            <a:extLst>
              <a:ext uri="{FF2B5EF4-FFF2-40B4-BE49-F238E27FC236}">
                <a16:creationId xmlns:a16="http://schemas.microsoft.com/office/drawing/2014/main" id="{BDBF1E2E-A0F7-4E71-9F0D-FD6C9E68F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383202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11">
            <a:extLst>
              <a:ext uri="{FF2B5EF4-FFF2-40B4-BE49-F238E27FC236}">
                <a16:creationId xmlns:a16="http://schemas.microsoft.com/office/drawing/2014/main" id="{35ACB071-E429-4F15-97C0-599BBF3C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348" y="4586820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CodeBuild</a:t>
            </a:r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5C6C75F4-E164-4A3B-A7C2-B75864EF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761" y="3216198"/>
            <a:ext cx="1382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Bucket</a:t>
            </a:r>
          </a:p>
        </p:txBody>
      </p:sp>
      <p:pic>
        <p:nvPicPr>
          <p:cNvPr id="48" name="Graphic 14">
            <a:extLst>
              <a:ext uri="{FF2B5EF4-FFF2-40B4-BE49-F238E27FC236}">
                <a16:creationId xmlns:a16="http://schemas.microsoft.com/office/drawing/2014/main" id="{F7BB5AEF-BE5A-46F2-86E0-F81CCA58D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517" y="259440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Graphic 17">
            <a:extLst>
              <a:ext uri="{FF2B5EF4-FFF2-40B4-BE49-F238E27FC236}">
                <a16:creationId xmlns:a16="http://schemas.microsoft.com/office/drawing/2014/main" id="{48B36E4A-1F14-4B61-A96D-DB276E6B1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/>
        </p:blipFill>
        <p:spPr bwMode="auto">
          <a:xfrm>
            <a:off x="7897075" y="521740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9">
            <a:extLst>
              <a:ext uri="{FF2B5EF4-FFF2-40B4-BE49-F238E27FC236}">
                <a16:creationId xmlns:a16="http://schemas.microsoft.com/office/drawing/2014/main" id="{247B85DD-AFBC-4E30-AAD1-7F58FEAB6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507" y="5988106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Gateway</a:t>
            </a:r>
          </a:p>
        </p:txBody>
      </p:sp>
      <p:sp>
        <p:nvSpPr>
          <p:cNvPr id="57" name="TextBox 28">
            <a:extLst>
              <a:ext uri="{FF2B5EF4-FFF2-40B4-BE49-F238E27FC236}">
                <a16:creationId xmlns:a16="http://schemas.microsoft.com/office/drawing/2014/main" id="{FEB27FBC-2CC7-421E-AED1-17219D1C5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919" y="5988106"/>
            <a:ext cx="1187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Template</a:t>
            </a:r>
          </a:p>
        </p:txBody>
      </p:sp>
      <p:pic>
        <p:nvPicPr>
          <p:cNvPr id="58" name="Graphic 36">
            <a:extLst>
              <a:ext uri="{FF2B5EF4-FFF2-40B4-BE49-F238E27FC236}">
                <a16:creationId xmlns:a16="http://schemas.microsoft.com/office/drawing/2014/main" id="{7D228B24-042F-4A83-8238-8929FFE9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869" y="536980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Graphic 23">
            <a:extLst>
              <a:ext uri="{FF2B5EF4-FFF2-40B4-BE49-F238E27FC236}">
                <a16:creationId xmlns:a16="http://schemas.microsoft.com/office/drawing/2014/main" id="{4F3EFCFA-048F-4E6A-A80F-199DBEC06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521740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15">
            <a:extLst>
              <a:ext uri="{FF2B5EF4-FFF2-40B4-BE49-F238E27FC236}">
                <a16:creationId xmlns:a16="http://schemas.microsoft.com/office/drawing/2014/main" id="{CF3FD2E0-00E4-4891-903D-5065772C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592" y="5988106"/>
            <a:ext cx="22018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CodeDeploy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33738A0-1C3C-4D36-8579-CCD457C02049}"/>
              </a:ext>
            </a:extLst>
          </p:cNvPr>
          <p:cNvCxnSpPr>
            <a:cxnSpLocks/>
          </p:cNvCxnSpPr>
          <p:nvPr/>
        </p:nvCxnSpPr>
        <p:spPr>
          <a:xfrm>
            <a:off x="4519523" y="5599752"/>
            <a:ext cx="782945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1F469C-45D5-409B-8879-9FF476679BD5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5720283" y="5598406"/>
            <a:ext cx="827789" cy="134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29">
            <a:extLst>
              <a:ext uri="{FF2B5EF4-FFF2-40B4-BE49-F238E27FC236}">
                <a16:creationId xmlns:a16="http://schemas.microsoft.com/office/drawing/2014/main" id="{402D80DE-9646-410F-B33A-136748685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1155" y="4586820"/>
            <a:ext cx="1685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42" name="Graphic 49">
            <a:extLst>
              <a:ext uri="{FF2B5EF4-FFF2-40B4-BE49-F238E27FC236}">
                <a16:creationId xmlns:a16="http://schemas.microsoft.com/office/drawing/2014/main" id="{F340C57B-BC16-4856-8AC0-FC4949182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517" y="39844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042B22E-1299-430B-AA49-E5CFC4109410}"/>
              </a:ext>
            </a:extLst>
          </p:cNvPr>
          <p:cNvCxnSpPr>
            <a:cxnSpLocks/>
            <a:stCxn id="34" idx="3"/>
            <a:endCxn id="51" idx="1"/>
          </p:cNvCxnSpPr>
          <p:nvPr/>
        </p:nvCxnSpPr>
        <p:spPr>
          <a:xfrm>
            <a:off x="7005272" y="5598406"/>
            <a:ext cx="891803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054CF25-8102-4BF3-BFE7-BDF2EC27DC86}"/>
              </a:ext>
            </a:extLst>
          </p:cNvPr>
          <p:cNvCxnSpPr>
            <a:cxnSpLocks/>
            <a:stCxn id="43" idx="0"/>
            <a:endCxn id="41" idx="2"/>
          </p:cNvCxnSpPr>
          <p:nvPr/>
        </p:nvCxnSpPr>
        <p:spPr>
          <a:xfrm flipV="1">
            <a:off x="4138523" y="3450272"/>
            <a:ext cx="0" cy="381755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FAB29A9-F4DE-4E26-8497-C93FC59AFF26}"/>
              </a:ext>
            </a:extLst>
          </p:cNvPr>
          <p:cNvCxnSpPr>
            <a:cxnSpLocks/>
            <a:stCxn id="61" idx="0"/>
            <a:endCxn id="44" idx="2"/>
          </p:cNvCxnSpPr>
          <p:nvPr/>
        </p:nvCxnSpPr>
        <p:spPr>
          <a:xfrm flipV="1">
            <a:off x="4138523" y="4863819"/>
            <a:ext cx="0" cy="35358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22">
            <a:extLst>
              <a:ext uri="{FF2B5EF4-FFF2-40B4-BE49-F238E27FC236}">
                <a16:creationId xmlns:a16="http://schemas.microsoft.com/office/drawing/2014/main" id="{CE034298-C4C1-4C9F-AEAE-AC9B64796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964521" y="2568807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39">
            <a:extLst>
              <a:ext uri="{FF2B5EF4-FFF2-40B4-BE49-F238E27FC236}">
                <a16:creationId xmlns:a16="http://schemas.microsoft.com/office/drawing/2014/main" id="{0698CB36-3770-4BAF-ADC9-C7F91DDFB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96" y="3173273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Developer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AEC6F00-6166-48FF-8080-334C9AEF52BF}"/>
              </a:ext>
            </a:extLst>
          </p:cNvPr>
          <p:cNvCxnSpPr>
            <a:cxnSpLocks/>
            <a:stCxn id="67" idx="3"/>
            <a:endCxn id="71" idx="1"/>
          </p:cNvCxnSpPr>
          <p:nvPr/>
        </p:nvCxnSpPr>
        <p:spPr>
          <a:xfrm>
            <a:off x="1434421" y="2803757"/>
            <a:ext cx="528388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54">
            <a:extLst>
              <a:ext uri="{FF2B5EF4-FFF2-40B4-BE49-F238E27FC236}">
                <a16:creationId xmlns:a16="http://schemas.microsoft.com/office/drawing/2014/main" id="{11E2C7DD-4926-484A-AE4D-F0DC390C8CAA}"/>
              </a:ext>
            </a:extLst>
          </p:cNvPr>
          <p:cNvSpPr txBox="1"/>
          <p:nvPr/>
        </p:nvSpPr>
        <p:spPr>
          <a:xfrm>
            <a:off x="1648392" y="3173273"/>
            <a:ext cx="1328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GitHub Repository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FD9F4FCA-6998-B747-8B94-137A4610849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62809" y="2453724"/>
            <a:ext cx="700067" cy="700067"/>
          </a:xfrm>
          <a:prstGeom prst="rect">
            <a:avLst/>
          </a:prstGeom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1612FFA-EF4B-4765-9B40-8AFC7BA2D047}"/>
              </a:ext>
            </a:extLst>
          </p:cNvPr>
          <p:cNvCxnSpPr>
            <a:cxnSpLocks/>
            <a:stCxn id="71" idx="3"/>
            <a:endCxn id="38" idx="1"/>
          </p:cNvCxnSpPr>
          <p:nvPr/>
        </p:nvCxnSpPr>
        <p:spPr>
          <a:xfrm flipV="1">
            <a:off x="2662876" y="2803757"/>
            <a:ext cx="1094647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7">
            <a:extLst>
              <a:ext uri="{FF2B5EF4-FFF2-40B4-BE49-F238E27FC236}">
                <a16:creationId xmlns:a16="http://schemas.microsoft.com/office/drawing/2014/main" id="{1AF98220-D28B-4ACB-9DE5-650D90C33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146" y="5988106"/>
            <a:ext cx="13620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34" name="Graphic 13">
            <a:extLst>
              <a:ext uri="{FF2B5EF4-FFF2-40B4-BE49-F238E27FC236}">
                <a16:creationId xmlns:a16="http://schemas.microsoft.com/office/drawing/2014/main" id="{0716F07F-5858-4FEB-ACFF-C1DE56C5E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072" y="536980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Graphic 23">
            <a:extLst>
              <a:ext uri="{FF2B5EF4-FFF2-40B4-BE49-F238E27FC236}">
                <a16:creationId xmlns:a16="http://schemas.microsoft.com/office/drawing/2014/main" id="{D00AF87E-73AF-4872-AEAE-9896B7684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 bwMode="auto">
          <a:xfrm flipH="1">
            <a:off x="9597591" y="536345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0">
            <a:extLst>
              <a:ext uri="{FF2B5EF4-FFF2-40B4-BE49-F238E27FC236}">
                <a16:creationId xmlns:a16="http://schemas.microsoft.com/office/drawing/2014/main" id="{944F75AB-7FF8-4E28-8005-D913D2696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5966" y="5980752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75B621A-D843-404D-BD02-AB581B3492CF}"/>
              </a:ext>
            </a:extLst>
          </p:cNvPr>
          <p:cNvCxnSpPr>
            <a:cxnSpLocks/>
            <a:stCxn id="51" idx="3"/>
            <a:endCxn id="45" idx="3"/>
          </p:cNvCxnSpPr>
          <p:nvPr/>
        </p:nvCxnSpPr>
        <p:spPr>
          <a:xfrm>
            <a:off x="8659075" y="5598406"/>
            <a:ext cx="938516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5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43684D6-3994-4DB9-A679-6807AB3D54D4}"/>
              </a:ext>
            </a:extLst>
          </p:cNvPr>
          <p:cNvSpPr/>
          <p:nvPr/>
        </p:nvSpPr>
        <p:spPr>
          <a:xfrm>
            <a:off x="3353608" y="1794933"/>
            <a:ext cx="1586910" cy="4614333"/>
          </a:xfrm>
          <a:prstGeom prst="rect">
            <a:avLst/>
          </a:prstGeom>
          <a:noFill/>
          <a:ln w="12700">
            <a:solidFill>
              <a:srgbClr val="3A4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A47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CodePipeline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CEC3FDC-4FDF-4DB8-A790-8120F1929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3606" y="1794933"/>
            <a:ext cx="381000" cy="381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5B745CE8-A62F-49B7-92A7-B7E601CE9B33}"/>
              </a:ext>
            </a:extLst>
          </p:cNvPr>
          <p:cNvSpPr/>
          <p:nvPr/>
        </p:nvSpPr>
        <p:spPr>
          <a:xfrm>
            <a:off x="2878885" y="1258247"/>
            <a:ext cx="7013793" cy="54134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0108BD47-BE62-4A4F-89D0-B76D7F0A1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878887" y="1258247"/>
            <a:ext cx="381000" cy="381000"/>
          </a:xfrm>
          <a:prstGeom prst="rect">
            <a:avLst/>
          </a:prstGeom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D01CA87C-6961-4A60-B2F3-E8FAA9DD7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242275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2">
            <a:extLst>
              <a:ext uri="{FF2B5EF4-FFF2-40B4-BE49-F238E27FC236}">
                <a16:creationId xmlns:a16="http://schemas.microsoft.com/office/drawing/2014/main" id="{D6ACF3FB-D16E-4261-9CD1-DBF9CEAF3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698" y="3173273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CodeCommit</a:t>
            </a:r>
          </a:p>
        </p:txBody>
      </p:sp>
      <p:pic>
        <p:nvPicPr>
          <p:cNvPr id="43" name="Graphic 19">
            <a:extLst>
              <a:ext uri="{FF2B5EF4-FFF2-40B4-BE49-F238E27FC236}">
                <a16:creationId xmlns:a16="http://schemas.microsoft.com/office/drawing/2014/main" id="{BDBF1E2E-A0F7-4E71-9F0D-FD6C9E68F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383202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11">
            <a:extLst>
              <a:ext uri="{FF2B5EF4-FFF2-40B4-BE49-F238E27FC236}">
                <a16:creationId xmlns:a16="http://schemas.microsoft.com/office/drawing/2014/main" id="{35ACB071-E429-4F15-97C0-599BBF3C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348" y="4579945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CodeBuild</a:t>
            </a:r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5C6C75F4-E164-4A3B-A7C2-B75864EF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852" y="3173273"/>
            <a:ext cx="1382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bucket</a:t>
            </a:r>
          </a:p>
        </p:txBody>
      </p:sp>
      <p:pic>
        <p:nvPicPr>
          <p:cNvPr id="48" name="Graphic 14">
            <a:extLst>
              <a:ext uri="{FF2B5EF4-FFF2-40B4-BE49-F238E27FC236}">
                <a16:creationId xmlns:a16="http://schemas.microsoft.com/office/drawing/2014/main" id="{F7BB5AEF-BE5A-46F2-86E0-F81CCA58D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608" y="259440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Graphic 17">
            <a:extLst>
              <a:ext uri="{FF2B5EF4-FFF2-40B4-BE49-F238E27FC236}">
                <a16:creationId xmlns:a16="http://schemas.microsoft.com/office/drawing/2014/main" id="{48B36E4A-1F14-4B61-A96D-DB276E6B1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/>
        </p:blipFill>
        <p:spPr bwMode="auto">
          <a:xfrm>
            <a:off x="8622632" y="521740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9">
            <a:extLst>
              <a:ext uri="{FF2B5EF4-FFF2-40B4-BE49-F238E27FC236}">
                <a16:creationId xmlns:a16="http://schemas.microsoft.com/office/drawing/2014/main" id="{247B85DD-AFBC-4E30-AAD1-7F58FEAB6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2064" y="5979406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Gateway</a:t>
            </a:r>
          </a:p>
        </p:txBody>
      </p:sp>
      <p:pic>
        <p:nvPicPr>
          <p:cNvPr id="61" name="Graphic 23">
            <a:extLst>
              <a:ext uri="{FF2B5EF4-FFF2-40B4-BE49-F238E27FC236}">
                <a16:creationId xmlns:a16="http://schemas.microsoft.com/office/drawing/2014/main" id="{4F3EFCFA-048F-4E6A-A80F-199DBEC06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521740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15">
            <a:extLst>
              <a:ext uri="{FF2B5EF4-FFF2-40B4-BE49-F238E27FC236}">
                <a16:creationId xmlns:a16="http://schemas.microsoft.com/office/drawing/2014/main" id="{CF3FD2E0-00E4-4891-903D-5065772C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592" y="5979406"/>
            <a:ext cx="22018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CodeDeploy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33738A0-1C3C-4D36-8579-CCD457C02049}"/>
              </a:ext>
            </a:extLst>
          </p:cNvPr>
          <p:cNvCxnSpPr>
            <a:cxnSpLocks/>
            <a:endCxn id="56" idx="1"/>
          </p:cNvCxnSpPr>
          <p:nvPr/>
        </p:nvCxnSpPr>
        <p:spPr>
          <a:xfrm flipV="1">
            <a:off x="4519523" y="5598406"/>
            <a:ext cx="1012685" cy="134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1F469C-45D5-409B-8879-9FF476679BD5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6332716" y="5598406"/>
            <a:ext cx="90115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042B22E-1299-430B-AA49-E5CFC4109410}"/>
              </a:ext>
            </a:extLst>
          </p:cNvPr>
          <p:cNvCxnSpPr>
            <a:cxnSpLocks/>
            <a:stCxn id="34" idx="3"/>
            <a:endCxn id="51" idx="1"/>
          </p:cNvCxnSpPr>
          <p:nvPr/>
        </p:nvCxnSpPr>
        <p:spPr>
          <a:xfrm>
            <a:off x="7691073" y="5598406"/>
            <a:ext cx="931559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054CF25-8102-4BF3-BFE7-BDF2EC27DC86}"/>
              </a:ext>
            </a:extLst>
          </p:cNvPr>
          <p:cNvCxnSpPr>
            <a:cxnSpLocks/>
            <a:stCxn id="43" idx="0"/>
            <a:endCxn id="41" idx="2"/>
          </p:cNvCxnSpPr>
          <p:nvPr/>
        </p:nvCxnSpPr>
        <p:spPr>
          <a:xfrm flipV="1">
            <a:off x="4138523" y="3450272"/>
            <a:ext cx="0" cy="381755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FAB29A9-F4DE-4E26-8497-C93FC59AFF26}"/>
              </a:ext>
            </a:extLst>
          </p:cNvPr>
          <p:cNvCxnSpPr>
            <a:cxnSpLocks/>
            <a:stCxn id="61" idx="0"/>
            <a:endCxn id="44" idx="2"/>
          </p:cNvCxnSpPr>
          <p:nvPr/>
        </p:nvCxnSpPr>
        <p:spPr>
          <a:xfrm flipV="1">
            <a:off x="4138523" y="4856944"/>
            <a:ext cx="0" cy="36046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22">
            <a:extLst>
              <a:ext uri="{FF2B5EF4-FFF2-40B4-BE49-F238E27FC236}">
                <a16:creationId xmlns:a16="http://schemas.microsoft.com/office/drawing/2014/main" id="{CE034298-C4C1-4C9F-AEAE-AC9B64796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 bwMode="auto">
          <a:xfrm>
            <a:off x="964521" y="2568807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39">
            <a:extLst>
              <a:ext uri="{FF2B5EF4-FFF2-40B4-BE49-F238E27FC236}">
                <a16:creationId xmlns:a16="http://schemas.microsoft.com/office/drawing/2014/main" id="{0698CB36-3770-4BAF-ADC9-C7F91DDFB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96" y="3173273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Developer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AEC6F00-6166-48FF-8080-334C9AEF52BF}"/>
              </a:ext>
            </a:extLst>
          </p:cNvPr>
          <p:cNvCxnSpPr>
            <a:cxnSpLocks/>
            <a:stCxn id="67" idx="3"/>
            <a:endCxn id="71" idx="1"/>
          </p:cNvCxnSpPr>
          <p:nvPr/>
        </p:nvCxnSpPr>
        <p:spPr>
          <a:xfrm>
            <a:off x="1434421" y="2803757"/>
            <a:ext cx="528388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54">
            <a:extLst>
              <a:ext uri="{FF2B5EF4-FFF2-40B4-BE49-F238E27FC236}">
                <a16:creationId xmlns:a16="http://schemas.microsoft.com/office/drawing/2014/main" id="{11E2C7DD-4926-484A-AE4D-F0DC390C8CAA}"/>
              </a:ext>
            </a:extLst>
          </p:cNvPr>
          <p:cNvSpPr txBox="1"/>
          <p:nvPr/>
        </p:nvSpPr>
        <p:spPr>
          <a:xfrm>
            <a:off x="1648392" y="3173273"/>
            <a:ext cx="1328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GitHub Repository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FD9F4FCA-6998-B747-8B94-137A461084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62809" y="2453724"/>
            <a:ext cx="700067" cy="700067"/>
          </a:xfrm>
          <a:prstGeom prst="rect">
            <a:avLst/>
          </a:prstGeom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1612FFA-EF4B-4765-9B40-8AFC7BA2D047}"/>
              </a:ext>
            </a:extLst>
          </p:cNvPr>
          <p:cNvCxnSpPr>
            <a:cxnSpLocks/>
            <a:stCxn id="71" idx="3"/>
            <a:endCxn id="38" idx="1"/>
          </p:cNvCxnSpPr>
          <p:nvPr/>
        </p:nvCxnSpPr>
        <p:spPr>
          <a:xfrm flipV="1">
            <a:off x="2662876" y="2803757"/>
            <a:ext cx="1094647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7">
            <a:extLst>
              <a:ext uri="{FF2B5EF4-FFF2-40B4-BE49-F238E27FC236}">
                <a16:creationId xmlns:a16="http://schemas.microsoft.com/office/drawing/2014/main" id="{1AF98220-D28B-4ACB-9DE5-650D90C33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947" y="5979406"/>
            <a:ext cx="13620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34" name="Graphic 13">
            <a:extLst>
              <a:ext uri="{FF2B5EF4-FFF2-40B4-BE49-F238E27FC236}">
                <a16:creationId xmlns:a16="http://schemas.microsoft.com/office/drawing/2014/main" id="{0716F07F-5858-4FEB-ACFF-C1DE56C5E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873" y="536980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Graphic 23">
            <a:extLst>
              <a:ext uri="{FF2B5EF4-FFF2-40B4-BE49-F238E27FC236}">
                <a16:creationId xmlns:a16="http://schemas.microsoft.com/office/drawing/2014/main" id="{D00AF87E-73AF-4872-AEAE-9896B7684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 bwMode="auto">
          <a:xfrm flipH="1">
            <a:off x="10392723" y="536345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0">
            <a:extLst>
              <a:ext uri="{FF2B5EF4-FFF2-40B4-BE49-F238E27FC236}">
                <a16:creationId xmlns:a16="http://schemas.microsoft.com/office/drawing/2014/main" id="{944F75AB-7FF8-4E28-8005-D913D2696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098" y="5979406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75B621A-D843-404D-BD02-AB581B3492CF}"/>
              </a:ext>
            </a:extLst>
          </p:cNvPr>
          <p:cNvCxnSpPr>
            <a:cxnSpLocks/>
            <a:stCxn id="51" idx="3"/>
            <a:endCxn id="45" idx="3"/>
          </p:cNvCxnSpPr>
          <p:nvPr/>
        </p:nvCxnSpPr>
        <p:spPr>
          <a:xfrm>
            <a:off x="9384632" y="5598406"/>
            <a:ext cx="1008091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Graphic 19">
            <a:extLst>
              <a:ext uri="{FF2B5EF4-FFF2-40B4-BE49-F238E27FC236}">
                <a16:creationId xmlns:a16="http://schemas.microsoft.com/office/drawing/2014/main" id="{AA60EF4F-651A-46EF-B4F7-BD3E9CB00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208" y="381794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12">
            <a:extLst>
              <a:ext uri="{FF2B5EF4-FFF2-40B4-BE49-F238E27FC236}">
                <a16:creationId xmlns:a16="http://schemas.microsoft.com/office/drawing/2014/main" id="{91DC2917-BA3B-427A-A0EF-7B208344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3383" y="4579945"/>
            <a:ext cx="2279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Identity and Access Management (IAM)</a:t>
            </a:r>
          </a:p>
        </p:txBody>
      </p:sp>
      <p:pic>
        <p:nvPicPr>
          <p:cNvPr id="56" name="Graphic 21">
            <a:extLst>
              <a:ext uri="{FF2B5EF4-FFF2-40B4-BE49-F238E27FC236}">
                <a16:creationId xmlns:a16="http://schemas.microsoft.com/office/drawing/2014/main" id="{7707E2B0-B47B-4CC7-AA04-8692A23A4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208" y="521740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Box 12">
            <a:extLst>
              <a:ext uri="{FF2B5EF4-FFF2-40B4-BE49-F238E27FC236}">
                <a16:creationId xmlns:a16="http://schemas.microsoft.com/office/drawing/2014/main" id="{EE763960-D2A7-4E47-9473-F3CE4CB97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3383" y="5979406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</p:spTree>
    <p:extLst>
      <p:ext uri="{BB962C8B-B14F-4D97-AF65-F5344CB8AC3E}">
        <p14:creationId xmlns:p14="http://schemas.microsoft.com/office/powerpoint/2010/main" val="159210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43684D6-3994-4DB9-A679-6807AB3D54D4}"/>
              </a:ext>
            </a:extLst>
          </p:cNvPr>
          <p:cNvSpPr/>
          <p:nvPr/>
        </p:nvSpPr>
        <p:spPr>
          <a:xfrm>
            <a:off x="3353608" y="1794933"/>
            <a:ext cx="1586910" cy="4614333"/>
          </a:xfrm>
          <a:prstGeom prst="rect">
            <a:avLst/>
          </a:prstGeom>
          <a:noFill/>
          <a:ln w="12700">
            <a:solidFill>
              <a:srgbClr val="3A4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3A47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CodePipeline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9CEC3FDC-4FDF-4DB8-A790-8120F1929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3606" y="1794933"/>
            <a:ext cx="381000" cy="3810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5B745CE8-A62F-49B7-92A7-B7E601CE9B33}"/>
              </a:ext>
            </a:extLst>
          </p:cNvPr>
          <p:cNvSpPr/>
          <p:nvPr/>
        </p:nvSpPr>
        <p:spPr>
          <a:xfrm>
            <a:off x="2878885" y="1258247"/>
            <a:ext cx="5341090" cy="54134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0108BD47-BE62-4A4F-89D0-B76D7F0A1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878887" y="1258247"/>
            <a:ext cx="381000" cy="381000"/>
          </a:xfrm>
          <a:prstGeom prst="rect">
            <a:avLst/>
          </a:prstGeom>
        </p:spPr>
      </p:pic>
      <p:pic>
        <p:nvPicPr>
          <p:cNvPr id="38" name="Graphic 21">
            <a:extLst>
              <a:ext uri="{FF2B5EF4-FFF2-40B4-BE49-F238E27FC236}">
                <a16:creationId xmlns:a16="http://schemas.microsoft.com/office/drawing/2014/main" id="{D01CA87C-6961-4A60-B2F3-E8FAA9DD7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242275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2">
            <a:extLst>
              <a:ext uri="{FF2B5EF4-FFF2-40B4-BE49-F238E27FC236}">
                <a16:creationId xmlns:a16="http://schemas.microsoft.com/office/drawing/2014/main" id="{D6ACF3FB-D16E-4261-9CD1-DBF9CEAF3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698" y="3173273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CodeCommit</a:t>
            </a:r>
          </a:p>
        </p:txBody>
      </p:sp>
      <p:pic>
        <p:nvPicPr>
          <p:cNvPr id="43" name="Graphic 19">
            <a:extLst>
              <a:ext uri="{FF2B5EF4-FFF2-40B4-BE49-F238E27FC236}">
                <a16:creationId xmlns:a16="http://schemas.microsoft.com/office/drawing/2014/main" id="{BDBF1E2E-A0F7-4E71-9F0D-FD6C9E68F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383202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11">
            <a:extLst>
              <a:ext uri="{FF2B5EF4-FFF2-40B4-BE49-F238E27FC236}">
                <a16:creationId xmlns:a16="http://schemas.microsoft.com/office/drawing/2014/main" id="{35ACB071-E429-4F15-97C0-599BBF3C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348" y="4586820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CodeBuild</a:t>
            </a:r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5C6C75F4-E164-4A3B-A7C2-B75864EF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8095" y="3216198"/>
            <a:ext cx="1382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Bucket</a:t>
            </a:r>
          </a:p>
        </p:txBody>
      </p:sp>
      <p:pic>
        <p:nvPicPr>
          <p:cNvPr id="48" name="Graphic 14">
            <a:extLst>
              <a:ext uri="{FF2B5EF4-FFF2-40B4-BE49-F238E27FC236}">
                <a16:creationId xmlns:a16="http://schemas.microsoft.com/office/drawing/2014/main" id="{F7BB5AEF-BE5A-46F2-86E0-F81CCA58D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851" y="259440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Graphic 17">
            <a:extLst>
              <a:ext uri="{FF2B5EF4-FFF2-40B4-BE49-F238E27FC236}">
                <a16:creationId xmlns:a16="http://schemas.microsoft.com/office/drawing/2014/main" id="{48B36E4A-1F14-4B61-A96D-DB276E6B1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/>
        </p:blipFill>
        <p:spPr bwMode="auto">
          <a:xfrm>
            <a:off x="6838286" y="521606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9">
            <a:extLst>
              <a:ext uri="{FF2B5EF4-FFF2-40B4-BE49-F238E27FC236}">
                <a16:creationId xmlns:a16="http://schemas.microsoft.com/office/drawing/2014/main" id="{247B85DD-AFBC-4E30-AAD1-7F58FEAB6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718" y="5988106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API Gateway</a:t>
            </a:r>
          </a:p>
        </p:txBody>
      </p:sp>
      <p:pic>
        <p:nvPicPr>
          <p:cNvPr id="53" name="Graphic 10">
            <a:extLst>
              <a:ext uri="{FF2B5EF4-FFF2-40B4-BE49-F238E27FC236}">
                <a16:creationId xmlns:a16="http://schemas.microsoft.com/office/drawing/2014/main" id="{BFE6ADDD-14AA-4B02-B624-617D5471C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451" y="521875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20">
            <a:extLst>
              <a:ext uri="{FF2B5EF4-FFF2-40B4-BE49-F238E27FC236}">
                <a16:creationId xmlns:a16="http://schemas.microsoft.com/office/drawing/2014/main" id="{0493DCE3-3E37-4D3A-A66C-9A0697F78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276" y="598942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61" name="Graphic 23">
            <a:extLst>
              <a:ext uri="{FF2B5EF4-FFF2-40B4-BE49-F238E27FC236}">
                <a16:creationId xmlns:a16="http://schemas.microsoft.com/office/drawing/2014/main" id="{4F3EFCFA-048F-4E6A-A80F-199DBEC06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523" y="521875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15">
            <a:extLst>
              <a:ext uri="{FF2B5EF4-FFF2-40B4-BE49-F238E27FC236}">
                <a16:creationId xmlns:a16="http://schemas.microsoft.com/office/drawing/2014/main" id="{CF3FD2E0-00E4-4891-903D-5065772C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592" y="5989422"/>
            <a:ext cx="22018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CodeDeploy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33738A0-1C3C-4D36-8579-CCD457C02049}"/>
              </a:ext>
            </a:extLst>
          </p:cNvPr>
          <p:cNvCxnSpPr>
            <a:cxnSpLocks/>
            <a:stCxn id="61" idx="3"/>
            <a:endCxn id="53" idx="1"/>
          </p:cNvCxnSpPr>
          <p:nvPr/>
        </p:nvCxnSpPr>
        <p:spPr>
          <a:xfrm>
            <a:off x="4519523" y="5599752"/>
            <a:ext cx="81892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29">
            <a:extLst>
              <a:ext uri="{FF2B5EF4-FFF2-40B4-BE49-F238E27FC236}">
                <a16:creationId xmlns:a16="http://schemas.microsoft.com/office/drawing/2014/main" id="{402D80DE-9646-410F-B33A-136748685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489" y="4586820"/>
            <a:ext cx="1685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42" name="Graphic 49">
            <a:extLst>
              <a:ext uri="{FF2B5EF4-FFF2-40B4-BE49-F238E27FC236}">
                <a16:creationId xmlns:a16="http://schemas.microsoft.com/office/drawing/2014/main" id="{F340C57B-BC16-4856-8AC0-FC4949182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851" y="39844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042B22E-1299-430B-AA49-E5CFC4109410}"/>
              </a:ext>
            </a:extLst>
          </p:cNvPr>
          <p:cNvCxnSpPr>
            <a:cxnSpLocks/>
            <a:stCxn id="53" idx="3"/>
            <a:endCxn id="51" idx="1"/>
          </p:cNvCxnSpPr>
          <p:nvPr/>
        </p:nvCxnSpPr>
        <p:spPr>
          <a:xfrm flipV="1">
            <a:off x="6100451" y="5597060"/>
            <a:ext cx="737835" cy="269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054CF25-8102-4BF3-BFE7-BDF2EC27DC86}"/>
              </a:ext>
            </a:extLst>
          </p:cNvPr>
          <p:cNvCxnSpPr>
            <a:cxnSpLocks/>
            <a:stCxn id="43" idx="0"/>
            <a:endCxn id="41" idx="2"/>
          </p:cNvCxnSpPr>
          <p:nvPr/>
        </p:nvCxnSpPr>
        <p:spPr>
          <a:xfrm flipV="1">
            <a:off x="4138523" y="3450272"/>
            <a:ext cx="0" cy="381755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FAB29A9-F4DE-4E26-8497-C93FC59AFF26}"/>
              </a:ext>
            </a:extLst>
          </p:cNvPr>
          <p:cNvCxnSpPr>
            <a:cxnSpLocks/>
            <a:stCxn id="61" idx="0"/>
            <a:endCxn id="44" idx="2"/>
          </p:cNvCxnSpPr>
          <p:nvPr/>
        </p:nvCxnSpPr>
        <p:spPr>
          <a:xfrm flipV="1">
            <a:off x="4138523" y="4863819"/>
            <a:ext cx="0" cy="35493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22">
            <a:extLst>
              <a:ext uri="{FF2B5EF4-FFF2-40B4-BE49-F238E27FC236}">
                <a16:creationId xmlns:a16="http://schemas.microsoft.com/office/drawing/2014/main" id="{CE034298-C4C1-4C9F-AEAE-AC9B64796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964521" y="2568807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39">
            <a:extLst>
              <a:ext uri="{FF2B5EF4-FFF2-40B4-BE49-F238E27FC236}">
                <a16:creationId xmlns:a16="http://schemas.microsoft.com/office/drawing/2014/main" id="{0698CB36-3770-4BAF-ADC9-C7F91DDFB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96" y="3173273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AEC6F00-6166-48FF-8080-334C9AEF52BF}"/>
              </a:ext>
            </a:extLst>
          </p:cNvPr>
          <p:cNvCxnSpPr>
            <a:cxnSpLocks/>
            <a:stCxn id="67" idx="3"/>
            <a:endCxn id="71" idx="1"/>
          </p:cNvCxnSpPr>
          <p:nvPr/>
        </p:nvCxnSpPr>
        <p:spPr>
          <a:xfrm>
            <a:off x="1434421" y="2803757"/>
            <a:ext cx="528388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54">
            <a:extLst>
              <a:ext uri="{FF2B5EF4-FFF2-40B4-BE49-F238E27FC236}">
                <a16:creationId xmlns:a16="http://schemas.microsoft.com/office/drawing/2014/main" id="{11E2C7DD-4926-484A-AE4D-F0DC390C8CAA}"/>
              </a:ext>
            </a:extLst>
          </p:cNvPr>
          <p:cNvSpPr txBox="1"/>
          <p:nvPr/>
        </p:nvSpPr>
        <p:spPr>
          <a:xfrm>
            <a:off x="1648392" y="3173273"/>
            <a:ext cx="1328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GitHub Repository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FD9F4FCA-6998-B747-8B94-137A4610849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62809" y="2453724"/>
            <a:ext cx="700067" cy="700067"/>
          </a:xfrm>
          <a:prstGeom prst="rect">
            <a:avLst/>
          </a:prstGeom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1612FFA-EF4B-4765-9B40-8AFC7BA2D047}"/>
              </a:ext>
            </a:extLst>
          </p:cNvPr>
          <p:cNvCxnSpPr>
            <a:cxnSpLocks/>
            <a:stCxn id="71" idx="3"/>
            <a:endCxn id="38" idx="1"/>
          </p:cNvCxnSpPr>
          <p:nvPr/>
        </p:nvCxnSpPr>
        <p:spPr>
          <a:xfrm flipV="1">
            <a:off x="2662876" y="2803757"/>
            <a:ext cx="1094647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26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149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Hopper</dc:creator>
  <cp:lastModifiedBy>Censullo, Christopher</cp:lastModifiedBy>
  <cp:revision>22</cp:revision>
  <dcterms:created xsi:type="dcterms:W3CDTF">2021-11-21T19:39:03Z</dcterms:created>
  <dcterms:modified xsi:type="dcterms:W3CDTF">2021-12-13T19:09:36Z</dcterms:modified>
</cp:coreProperties>
</file>