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C"/>
    <a:srgbClr val="1E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1"/>
    <p:restoredTop sz="94708"/>
  </p:normalViewPr>
  <p:slideViewPr>
    <p:cSldViewPr snapToGrid="0" snapToObjects="1">
      <p:cViewPr varScale="1">
        <p:scale>
          <a:sx n="102" d="100"/>
          <a:sy n="102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2699-82F3-4E8D-95E7-A0AF63BA58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39BA-6F34-4B9D-8F9C-1AC06CD3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1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1AAE-0AF5-7C4A-8AB8-2C37DCA9D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AB595-28D6-7744-8CC1-AF5EB4C38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1466D-FCB1-7F4E-9234-D1EF2157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81576-F8EF-6842-A1C0-887F7963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F4A1-1BC3-244F-863C-8535176B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6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685E-488C-8F4C-AA20-4A8CEEFF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FBD10-D07D-D940-84D9-CE114641E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13E22-DDDC-F544-A164-7D8FCB91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74A4E-8A8A-BD4F-A927-CFCCFD79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6511E-6D6B-8844-B9CC-CC3E6191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F7CA0-8A02-464D-920E-2BCB229F3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96485-9080-1440-A03B-D011E83DC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EFF8-9F44-7040-B53E-988BE00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EAEA1-C964-9F43-9239-A177A83F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C337A-2B3F-E040-8697-4976F338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CC74-879F-EA48-A7CB-09CB236D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2F5C-11BF-EC49-9858-15110FA1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14519-D6F2-F34C-90F5-DD3A23C1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D44F-16E0-9D4E-97C4-7A6351D2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82F9-A10B-5A4D-A84D-92C538EB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E22D-3229-D84E-A836-260822FE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455C0-5D21-D74E-A96D-F40326C7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2163-763E-CE4E-ADAD-5EAF7A60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36C0-827F-6A40-A495-9A0A68BB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CE52A-9130-B841-AB8E-AF7794ED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1778-4018-504B-8D2F-20469108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3EF1A-D0E8-C34F-8A82-71DC01159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DA87-C040-094D-9A0D-46655C066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D59E1-2DC7-CF41-BB13-C068E62B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1A84D-FB2A-5641-84D6-1BE46438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94CF9-6F45-BD40-9CBE-363AD0C2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2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ADEB-8526-4944-B6FB-B1518F68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C840-F371-C542-9668-8C57C78E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D7547-65C8-1C4F-B82F-3778E4868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E6D0B-4D22-6541-B036-EA72A2AF4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9A19B-7527-E346-B70D-977A85C3F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43001-1CF2-6E4E-B240-5A3BC241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CF74A-293C-6E41-9718-0CA9FCC9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CFA18-2E16-F54C-9F36-397EEF8A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4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D35E-726D-3249-8EE2-D6E17C16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27AD5-BA4B-FD4C-842E-B35EAEE9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4BE4A-679C-D941-8952-67E6211A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E2154-AE91-5943-900E-B865E3AD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35133-BC66-D740-A8F2-49180671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5912-5042-564C-832E-5F4D1FCB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7C03A-5B66-D84C-9FE8-F9571A89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3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1249-465B-2A4E-A8B2-9DF95977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12C9-4BDB-A646-A17C-3CC0FCFE0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18B0D-A257-2D41-AFFB-471CA750D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70E4A-9D39-BE41-A216-517BB3F70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46B4E-BF65-9249-B429-5BC61DCB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4A8B5-ED00-CE4B-B9EF-A612286D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3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195E-C96F-5C4B-B218-D1C98358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F8711-5AD5-6449-9402-5A09804E7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E0B1A-C02D-F446-9C7D-233E44F96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7974C-1D32-0D47-AE2F-93FDCA0A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25FF-B229-5043-AA95-3F5521E3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F574B-3467-8244-8457-CDE4CACF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DF82C-B603-434A-BEB1-B18DDB67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303AF-C67D-1C4D-BC42-891C3536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D32F-A8EB-9244-8D27-1527EDB8A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D3B9-4146-964F-9E7E-473F62F24AD4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4971-B739-1B4F-952B-FCE89BE2C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D3058-5F87-1542-8232-EA7626CBF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0C38D-EECB-EB43-9681-4BA108CCC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6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4" Type="http://schemas.openxmlformats.org/officeDocument/2006/relationships/image" Target="../media/image8.png"/><Relationship Id="rId21" Type="http://schemas.openxmlformats.org/officeDocument/2006/relationships/image" Target="../media/image18.svg"/><Relationship Id="rId17" Type="http://schemas.openxmlformats.org/officeDocument/2006/relationships/image" Target="../media/image591.svg"/><Relationship Id="rId33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.png"/><Relationship Id="rId15" Type="http://schemas.openxmlformats.org/officeDocument/2006/relationships/image" Target="../media/image384.svg"/><Relationship Id="rId28" Type="http://schemas.openxmlformats.org/officeDocument/2006/relationships/image" Target="../media/image3.png"/><Relationship Id="rId31" Type="http://schemas.openxmlformats.org/officeDocument/2006/relationships/image" Target="NULL"/><Relationship Id="rId27" Type="http://schemas.openxmlformats.org/officeDocument/2006/relationships/image" Target="../media/image583.svg"/><Relationship Id="rId3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26">
            <a:extLst>
              <a:ext uri="{FF2B5EF4-FFF2-40B4-BE49-F238E27FC236}">
                <a16:creationId xmlns:a16="http://schemas.microsoft.com/office/drawing/2014/main" id="{BD5D86F3-252D-514B-AB3E-41713C37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82" y="3474300"/>
            <a:ext cx="1506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Git push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6EA8B7E-D234-B049-A52E-EEF5F24402AA}"/>
              </a:ext>
            </a:extLst>
          </p:cNvPr>
          <p:cNvCxnSpPr>
            <a:stCxn id="45" idx="0"/>
            <a:endCxn id="102" idx="2"/>
          </p:cNvCxnSpPr>
          <p:nvPr/>
        </p:nvCxnSpPr>
        <p:spPr>
          <a:xfrm flipV="1">
            <a:off x="6690858" y="2774448"/>
            <a:ext cx="0" cy="560160"/>
          </a:xfrm>
          <a:prstGeom prst="straightConnector1">
            <a:avLst/>
          </a:prstGeom>
          <a:ln w="12700">
            <a:solidFill>
              <a:schemeClr val="tx2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89417FC-56D4-E941-8CC3-E9F8FACFB63F}"/>
              </a:ext>
            </a:extLst>
          </p:cNvPr>
          <p:cNvSpPr/>
          <p:nvPr/>
        </p:nvSpPr>
        <p:spPr>
          <a:xfrm>
            <a:off x="3829241" y="1578428"/>
            <a:ext cx="6693854" cy="38970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D58F77-A038-4848-8054-84194CCB39B6}"/>
              </a:ext>
            </a:extLst>
          </p:cNvPr>
          <p:cNvSpPr txBox="1"/>
          <p:nvPr/>
        </p:nvSpPr>
        <p:spPr>
          <a:xfrm>
            <a:off x="9027583" y="4162341"/>
            <a:ext cx="176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Beanstalk</a:t>
            </a:r>
          </a:p>
        </p:txBody>
      </p:sp>
      <p:pic>
        <p:nvPicPr>
          <p:cNvPr id="43" name="Graphic 10">
            <a:extLst>
              <a:ext uri="{FF2B5EF4-FFF2-40B4-BE49-F238E27FC236}">
                <a16:creationId xmlns:a16="http://schemas.microsoft.com/office/drawing/2014/main" id="{0FEDE7D2-452D-5940-BCF6-A30BD144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514695" y="3340881"/>
            <a:ext cx="785987" cy="78598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E76CC08-399C-2A4A-B22E-6928FAFCABA2}"/>
              </a:ext>
            </a:extLst>
          </p:cNvPr>
          <p:cNvSpPr txBox="1"/>
          <p:nvPr/>
        </p:nvSpPr>
        <p:spPr>
          <a:xfrm>
            <a:off x="5818778" y="4162341"/>
            <a:ext cx="17498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CodeBuild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200" b="1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Build stage:</a:t>
            </a: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/>
            </a:r>
            <a:b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Creates t</a:t>
            </a: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he </a:t>
            </a:r>
            <a:b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build package.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aphic 58">
            <a:extLst>
              <a:ext uri="{FF2B5EF4-FFF2-40B4-BE49-F238E27FC236}">
                <a16:creationId xmlns:a16="http://schemas.microsoft.com/office/drawing/2014/main" id="{7D5BA7D5-CD7B-E64D-B3F4-DE86C7C63A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297666" y="3334608"/>
            <a:ext cx="786384" cy="78638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B31026-F5EE-C94C-9842-FF0D17B5A980}"/>
              </a:ext>
            </a:extLst>
          </p:cNvPr>
          <p:cNvSpPr txBox="1"/>
          <p:nvPr/>
        </p:nvSpPr>
        <p:spPr>
          <a:xfrm>
            <a:off x="7571198" y="4162341"/>
            <a:ext cx="17361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CodeDeploy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1200" b="1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Deploy stage:</a:t>
            </a:r>
            <a:br>
              <a:rPr lang="en-US" altLang="en-US" sz="1200" b="1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Deploys 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build package.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Graphic 24">
            <a:extLst>
              <a:ext uri="{FF2B5EF4-FFF2-40B4-BE49-F238E27FC236}">
                <a16:creationId xmlns:a16="http://schemas.microsoft.com/office/drawing/2014/main" id="{337A72A5-354F-B942-8F1A-CE4F385C4D5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056413" y="3336534"/>
            <a:ext cx="786384" cy="786384"/>
          </a:xfrm>
          <a:prstGeom prst="rect">
            <a:avLst/>
          </a:prstGeom>
        </p:spPr>
      </p:pic>
      <p:sp>
        <p:nvSpPr>
          <p:cNvPr id="53" name="Freeform 52">
            <a:extLst>
              <a:ext uri="{FF2B5EF4-FFF2-40B4-BE49-F238E27FC236}">
                <a16:creationId xmlns:a16="http://schemas.microsoft.com/office/drawing/2014/main" id="{CD4E5E19-4E83-4F46-B1E2-03E9F161323E}"/>
              </a:ext>
            </a:extLst>
          </p:cNvPr>
          <p:cNvSpPr/>
          <p:nvPr/>
        </p:nvSpPr>
        <p:spPr>
          <a:xfrm rot="5400000" flipH="1">
            <a:off x="7160408" y="2060163"/>
            <a:ext cx="1224222" cy="1337211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CD4E5E19-4E83-4F46-B1E2-03E9F161323E}"/>
              </a:ext>
            </a:extLst>
          </p:cNvPr>
          <p:cNvSpPr/>
          <p:nvPr/>
        </p:nvSpPr>
        <p:spPr>
          <a:xfrm flipH="1">
            <a:off x="4890924" y="2116659"/>
            <a:ext cx="1426605" cy="1224221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Graphic 20">
            <a:extLst>
              <a:ext uri="{FF2B5EF4-FFF2-40B4-BE49-F238E27FC236}">
                <a16:creationId xmlns:a16="http://schemas.microsoft.com/office/drawing/2014/main" id="{3E9996A6-6D01-9B42-8D2D-8C63B84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40" y="1578429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FA89DF7-D079-0947-8E29-4EEA4975DBBD}"/>
              </a:ext>
            </a:extLst>
          </p:cNvPr>
          <p:cNvSpPr/>
          <p:nvPr/>
        </p:nvSpPr>
        <p:spPr>
          <a:xfrm>
            <a:off x="3949909" y="2895600"/>
            <a:ext cx="5312392" cy="2362200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>
              <a:defRPr/>
            </a:pPr>
            <a:r>
              <a:rPr lang="en-US" sz="1200" dirty="0" smtClean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 smtClean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CI/CD   pipeline</a:t>
            </a:r>
            <a:endParaRPr lang="en-US" sz="1200" dirty="0">
              <a:solidFill>
                <a:srgbClr val="5A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3893271" y="4162341"/>
            <a:ext cx="19696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CodePipeline</a:t>
            </a:r>
          </a:p>
          <a:p>
            <a:pPr algn="ctr"/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/>
            </a:r>
            <a:b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b="1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Source stage: </a:t>
            </a:r>
            <a:br>
              <a:rPr lang="en-US" altLang="en-US" sz="1200" b="1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Integrates t</a:t>
            </a: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he </a:t>
            </a:r>
            <a:b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application </a:t>
            </a:r>
            <a:r>
              <a:rPr lang="en-US" altLang="en-US" sz="12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source </a:t>
            </a:r>
            <a:r>
              <a:rPr lang="en-US" altLang="en-US" sz="1200" dirty="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code.</a:t>
            </a:r>
            <a:endParaRPr lang="en-US" altLang="en-US" sz="1200" dirty="0">
              <a:solidFill>
                <a:srgbClr val="5A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Graphic 24">
            <a:extLst>
              <a:ext uri="{FF2B5EF4-FFF2-40B4-BE49-F238E27FC236}">
                <a16:creationId xmlns:a16="http://schemas.microsoft.com/office/drawing/2014/main" id="{436AF062-AAD4-F44B-BC76-9EEE592D9F6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499182" y="3336110"/>
            <a:ext cx="786384" cy="786384"/>
          </a:xfrm>
          <a:prstGeom prst="rect">
            <a:avLst/>
          </a:prstGeom>
        </p:spPr>
      </p:pic>
      <p:pic>
        <p:nvPicPr>
          <p:cNvPr id="91" name="Graphic 6">
            <a:extLst>
              <a:ext uri="{FF2B5EF4-FFF2-40B4-BE49-F238E27FC236}">
                <a16:creationId xmlns:a16="http://schemas.microsoft.com/office/drawing/2014/main" id="{DCF3B395-01E6-8F40-907D-A09C2177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72" y="3447312"/>
            <a:ext cx="4841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15">
            <a:extLst>
              <a:ext uri="{FF2B5EF4-FFF2-40B4-BE49-F238E27FC236}">
                <a16:creationId xmlns:a16="http://schemas.microsoft.com/office/drawing/2014/main" id="{5091CE68-9670-9F4F-ABD5-8F5A67D0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47" y="3974283"/>
            <a:ext cx="15065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B5E69D-668D-9043-A6EA-856719E87533}"/>
              </a:ext>
            </a:extLst>
          </p:cNvPr>
          <p:cNvCxnSpPr>
            <a:cxnSpLocks/>
          </p:cNvCxnSpPr>
          <p:nvPr/>
        </p:nvCxnSpPr>
        <p:spPr>
          <a:xfrm>
            <a:off x="1288180" y="3733874"/>
            <a:ext cx="775026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6544B60-73D5-4547-9B1D-22ED46CDBF62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2570814" y="3729302"/>
            <a:ext cx="1928368" cy="0"/>
          </a:xfrm>
          <a:prstGeom prst="straightConnector1">
            <a:avLst/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27">
            <a:extLst>
              <a:ext uri="{FF2B5EF4-FFF2-40B4-BE49-F238E27FC236}">
                <a16:creationId xmlns:a16="http://schemas.microsoft.com/office/drawing/2014/main" id="{A2B23DC4-A49E-0E45-83B3-9C67F890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678" y="3474300"/>
            <a:ext cx="1506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Git webhook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89" y="3261099"/>
            <a:ext cx="854241" cy="710088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11E2C7DD-4926-484A-AE4D-F0DC390C8CAA}"/>
              </a:ext>
            </a:extLst>
          </p:cNvPr>
          <p:cNvSpPr txBox="1"/>
          <p:nvPr/>
        </p:nvSpPr>
        <p:spPr>
          <a:xfrm>
            <a:off x="1741500" y="3974283"/>
            <a:ext cx="132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GitHub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repository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1BBC288-5AFD-AB40-A3F3-F427E49EB12C}"/>
              </a:ext>
            </a:extLst>
          </p:cNvPr>
          <p:cNvCxnSpPr>
            <a:cxnSpLocks/>
            <a:stCxn id="47" idx="3"/>
            <a:endCxn id="43" idx="1"/>
          </p:cNvCxnSpPr>
          <p:nvPr/>
        </p:nvCxnSpPr>
        <p:spPr>
          <a:xfrm>
            <a:off x="8842797" y="3729726"/>
            <a:ext cx="671898" cy="4149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phic 18">
            <a:extLst>
              <a:ext uri="{FF2B5EF4-FFF2-40B4-BE49-F238E27FC236}">
                <a16:creationId xmlns:a16="http://schemas.microsoft.com/office/drawing/2014/main" id="{D2FBCDE9-5632-C241-9B09-D917C7ECFCE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308552" y="1685881"/>
            <a:ext cx="786384" cy="78638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11E2C7DD-4926-484A-AE4D-F0DC390C8CAA}"/>
              </a:ext>
            </a:extLst>
          </p:cNvPr>
          <p:cNvSpPr txBox="1"/>
          <p:nvPr/>
        </p:nvSpPr>
        <p:spPr>
          <a:xfrm>
            <a:off x="5875835" y="2466671"/>
            <a:ext cx="1651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Amazon S3</a:t>
            </a:r>
          </a:p>
        </p:txBody>
      </p:sp>
    </p:spTree>
    <p:extLst>
      <p:ext uri="{BB962C8B-B14F-4D97-AF65-F5344CB8AC3E}">
        <p14:creationId xmlns:p14="http://schemas.microsoft.com/office/powerpoint/2010/main" val="162639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58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Amazon Ember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marciarj@amazon.com</dc:creator>
  <cp:lastModifiedBy>Marcia Johnston</cp:lastModifiedBy>
  <cp:revision>59</cp:revision>
  <dcterms:created xsi:type="dcterms:W3CDTF">2018-10-24T18:20:21Z</dcterms:created>
  <dcterms:modified xsi:type="dcterms:W3CDTF">2020-12-02T02:56:16Z</dcterms:modified>
</cp:coreProperties>
</file>