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CBC"/>
    <a:srgbClr val="1D8900"/>
    <a:srgbClr val="DF3312"/>
    <a:srgbClr val="FAFAFA"/>
    <a:srgbClr val="5A6B86"/>
    <a:srgbClr val="1E8900"/>
    <a:srgbClr val="F1623E"/>
    <a:srgbClr val="CD2264"/>
    <a:srgbClr val="D86613"/>
    <a:srgbClr val="4D27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12"/>
    <p:restoredTop sz="94228"/>
  </p:normalViewPr>
  <p:slideViewPr>
    <p:cSldViewPr snapToGrid="0" snapToObjects="1">
      <p:cViewPr varScale="1">
        <p:scale>
          <a:sx n="88" d="100"/>
          <a:sy n="88" d="100"/>
        </p:scale>
        <p:origin x="208" y="328"/>
      </p:cViewPr>
      <p:guideLst>
        <p:guide pos="24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9945AD-C4E7-8D4E-B52E-03FA066211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277B07-F9D1-AA40-BBCF-775E74D42B5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7721D-1176-A640-AC48-B82F78C92D56}" type="datetimeFigureOut">
              <a:rPr lang="en-US" smtClean="0"/>
              <a:t>11/22/21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1529E1-8FBF-B44D-9125-5A6D2BEFA6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4B474-30DF-AA46-8E95-0F42A45520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BAB59-14AE-9844-B034-10FDF6484A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896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4A089-FB25-6D46-9D21-F0F04A18BCA8}" type="datetimeFigureOut">
              <a:rPr lang="en-US" smtClean="0"/>
              <a:t>11/22/21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304BD-78E5-F743-9CDB-4BAC0F2E5A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607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F304BD-78E5-F743-9CDB-4BAC0F2E5AB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808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335133-BC66-D740-A8F2-49180671F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D45912-5042-564C-832E-5F4D1FCB1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689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527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19" Type="http://schemas.openxmlformats.org/officeDocument/2006/relationships/image" Target="../media/image17.pn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B2229856-53BE-4544-BF16-865F190EA5EB}"/>
              </a:ext>
            </a:extLst>
          </p:cNvPr>
          <p:cNvSpPr/>
          <p:nvPr/>
        </p:nvSpPr>
        <p:spPr>
          <a:xfrm>
            <a:off x="8858817" y="1329591"/>
            <a:ext cx="2474928" cy="1787440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EE01857-225E-7741-A12B-8119C6FD5411}"/>
              </a:ext>
            </a:extLst>
          </p:cNvPr>
          <p:cNvSpPr/>
          <p:nvPr/>
        </p:nvSpPr>
        <p:spPr>
          <a:xfrm>
            <a:off x="4641696" y="1319801"/>
            <a:ext cx="2474928" cy="1797230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7703C61-09E8-4049-8248-F9AB232E14C1}"/>
              </a:ext>
            </a:extLst>
          </p:cNvPr>
          <p:cNvSpPr/>
          <p:nvPr/>
        </p:nvSpPr>
        <p:spPr>
          <a:xfrm>
            <a:off x="4075055" y="961469"/>
            <a:ext cx="7741839" cy="4075311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A9FC015-58A6-074B-8C1E-732DA3337466}"/>
              </a:ext>
            </a:extLst>
          </p:cNvPr>
          <p:cNvSpPr/>
          <p:nvPr/>
        </p:nvSpPr>
        <p:spPr>
          <a:xfrm>
            <a:off x="4643676" y="3406090"/>
            <a:ext cx="2470969" cy="1520867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40B6412-6E5D-B24E-8630-AD02E15A85EC}"/>
              </a:ext>
            </a:extLst>
          </p:cNvPr>
          <p:cNvSpPr/>
          <p:nvPr/>
        </p:nvSpPr>
        <p:spPr>
          <a:xfrm>
            <a:off x="159657" y="116115"/>
            <a:ext cx="11814629" cy="657497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7D7109E-BEF0-324E-9A5A-67C32AFB3027}"/>
              </a:ext>
            </a:extLst>
          </p:cNvPr>
          <p:cNvSpPr/>
          <p:nvPr/>
        </p:nvSpPr>
        <p:spPr>
          <a:xfrm>
            <a:off x="4476824" y="555069"/>
            <a:ext cx="2782099" cy="4596012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pic>
        <p:nvPicPr>
          <p:cNvPr id="62" name="Graphic 61">
            <a:extLst>
              <a:ext uri="{FF2B5EF4-FFF2-40B4-BE49-F238E27FC236}">
                <a16:creationId xmlns:a16="http://schemas.microsoft.com/office/drawing/2014/main" id="{89490AF9-EFA6-8440-9A79-E963D0EE72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9657" y="116115"/>
            <a:ext cx="330200" cy="330200"/>
          </a:xfrm>
          <a:prstGeom prst="rect">
            <a:avLst/>
          </a:prstGeom>
        </p:spPr>
      </p:pic>
      <p:pic>
        <p:nvPicPr>
          <p:cNvPr id="63" name="Graphic 62">
            <a:extLst>
              <a:ext uri="{FF2B5EF4-FFF2-40B4-BE49-F238E27FC236}">
                <a16:creationId xmlns:a16="http://schemas.microsoft.com/office/drawing/2014/main" id="{1FB42D1C-3EBE-4F44-AEEF-747AE05020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75056" y="961469"/>
            <a:ext cx="330200" cy="330200"/>
          </a:xfrm>
          <a:prstGeom prst="rect">
            <a:avLst/>
          </a:prstGeom>
        </p:spPr>
      </p:pic>
      <p:pic>
        <p:nvPicPr>
          <p:cNvPr id="64" name="Graphic 63">
            <a:extLst>
              <a:ext uri="{FF2B5EF4-FFF2-40B4-BE49-F238E27FC236}">
                <a16:creationId xmlns:a16="http://schemas.microsoft.com/office/drawing/2014/main" id="{EF801B6A-5039-A74B-9F9A-63AABA56CB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41696" y="1317442"/>
            <a:ext cx="274320" cy="274320"/>
          </a:xfrm>
          <a:prstGeom prst="rect">
            <a:avLst/>
          </a:prstGeom>
        </p:spPr>
      </p:pic>
      <p:pic>
        <p:nvPicPr>
          <p:cNvPr id="65" name="Graphic 64">
            <a:extLst>
              <a:ext uri="{FF2B5EF4-FFF2-40B4-BE49-F238E27FC236}">
                <a16:creationId xmlns:a16="http://schemas.microsoft.com/office/drawing/2014/main" id="{AC206ECC-58BE-5848-AAD5-D6896DE2C67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45400" y="3415136"/>
            <a:ext cx="274320" cy="274320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F755BA6A-47A5-CA49-9E9D-545F78B6B1D1}"/>
              </a:ext>
            </a:extLst>
          </p:cNvPr>
          <p:cNvSpPr txBox="1"/>
          <p:nvPr/>
        </p:nvSpPr>
        <p:spPr>
          <a:xfrm>
            <a:off x="5383250" y="2339785"/>
            <a:ext cx="1153178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67" name="Graphic 66">
            <a:extLst>
              <a:ext uri="{FF2B5EF4-FFF2-40B4-BE49-F238E27FC236}">
                <a16:creationId xmlns:a16="http://schemas.microsoft.com/office/drawing/2014/main" id="{868D4A0F-F764-DA46-843A-2F3933B15B1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26334" y="1881118"/>
            <a:ext cx="469900" cy="469900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33A7CEB2-7515-104B-A313-63BC9587BB83}"/>
              </a:ext>
            </a:extLst>
          </p:cNvPr>
          <p:cNvSpPr txBox="1"/>
          <p:nvPr/>
        </p:nvSpPr>
        <p:spPr>
          <a:xfrm>
            <a:off x="5170931" y="4450955"/>
            <a:ext cx="15133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Fargate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Task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D3FF6A9-7229-194C-B3C7-C83C8AB8EF44}"/>
              </a:ext>
            </a:extLst>
          </p:cNvPr>
          <p:cNvSpPr txBox="1"/>
          <p:nvPr/>
        </p:nvSpPr>
        <p:spPr>
          <a:xfrm>
            <a:off x="7312712" y="4414493"/>
            <a:ext cx="1335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Application Load Balancer (ALB)</a:t>
            </a:r>
          </a:p>
        </p:txBody>
      </p:sp>
      <p:pic>
        <p:nvPicPr>
          <p:cNvPr id="77" name="Graphic 76">
            <a:extLst>
              <a:ext uri="{FF2B5EF4-FFF2-40B4-BE49-F238E27FC236}">
                <a16:creationId xmlns:a16="http://schemas.microsoft.com/office/drawing/2014/main" id="{32CB38C0-100B-9C4B-8CAD-B72AB38B506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716318" y="3823655"/>
            <a:ext cx="591034" cy="591034"/>
          </a:xfrm>
          <a:prstGeom prst="rect">
            <a:avLst/>
          </a:prstGeom>
        </p:spPr>
      </p:pic>
      <p:sp>
        <p:nvSpPr>
          <p:cNvPr id="80" name="Rectangle 79">
            <a:extLst>
              <a:ext uri="{FF2B5EF4-FFF2-40B4-BE49-F238E27FC236}">
                <a16:creationId xmlns:a16="http://schemas.microsoft.com/office/drawing/2014/main" id="{E8852DB1-68FE-9F4C-8AAC-F033BE8FB59C}"/>
              </a:ext>
            </a:extLst>
          </p:cNvPr>
          <p:cNvSpPr/>
          <p:nvPr/>
        </p:nvSpPr>
        <p:spPr>
          <a:xfrm>
            <a:off x="8847930" y="3426244"/>
            <a:ext cx="2470969" cy="1424609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BCFAFE42-3485-8444-ACC9-42B82C4BBC28}"/>
              </a:ext>
            </a:extLst>
          </p:cNvPr>
          <p:cNvSpPr/>
          <p:nvPr/>
        </p:nvSpPr>
        <p:spPr>
          <a:xfrm>
            <a:off x="8693945" y="564859"/>
            <a:ext cx="2782099" cy="4586222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pic>
        <p:nvPicPr>
          <p:cNvPr id="82" name="Graphic 81">
            <a:extLst>
              <a:ext uri="{FF2B5EF4-FFF2-40B4-BE49-F238E27FC236}">
                <a16:creationId xmlns:a16="http://schemas.microsoft.com/office/drawing/2014/main" id="{D8C3DF26-3C24-AC44-AFF6-FF217710069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858817" y="1327232"/>
            <a:ext cx="274320" cy="274320"/>
          </a:xfrm>
          <a:prstGeom prst="rect">
            <a:avLst/>
          </a:prstGeom>
        </p:spPr>
      </p:pic>
      <p:pic>
        <p:nvPicPr>
          <p:cNvPr id="83" name="Graphic 82">
            <a:extLst>
              <a:ext uri="{FF2B5EF4-FFF2-40B4-BE49-F238E27FC236}">
                <a16:creationId xmlns:a16="http://schemas.microsoft.com/office/drawing/2014/main" id="{259CEA8D-E4D3-F14D-ABF2-BB02362161B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849654" y="3420869"/>
            <a:ext cx="274320" cy="274320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F24B38EC-ED48-EA4A-9904-60EB542CE907}"/>
              </a:ext>
            </a:extLst>
          </p:cNvPr>
          <p:cNvSpPr txBox="1"/>
          <p:nvPr/>
        </p:nvSpPr>
        <p:spPr>
          <a:xfrm>
            <a:off x="9480567" y="2339785"/>
            <a:ext cx="1159225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85" name="Graphic 84">
            <a:extLst>
              <a:ext uri="{FF2B5EF4-FFF2-40B4-BE49-F238E27FC236}">
                <a16:creationId xmlns:a16="http://schemas.microsoft.com/office/drawing/2014/main" id="{38512123-C582-BC48-842E-4384BBC38C4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816252" y="1881118"/>
            <a:ext cx="469900" cy="469900"/>
          </a:xfrm>
          <a:prstGeom prst="rect">
            <a:avLst/>
          </a:prstGeom>
        </p:spPr>
      </p:pic>
      <p:pic>
        <p:nvPicPr>
          <p:cNvPr id="86" name="Graphic 85">
            <a:extLst>
              <a:ext uri="{FF2B5EF4-FFF2-40B4-BE49-F238E27FC236}">
                <a16:creationId xmlns:a16="http://schemas.microsoft.com/office/drawing/2014/main" id="{3D700715-47D9-5246-88FA-F08E1FB81C35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9762058" y="3856595"/>
            <a:ext cx="594360" cy="594360"/>
          </a:xfrm>
          <a:prstGeom prst="rect">
            <a:avLst/>
          </a:prstGeom>
        </p:spPr>
      </p:pic>
      <p:sp>
        <p:nvSpPr>
          <p:cNvPr id="87" name="TextBox 86">
            <a:extLst>
              <a:ext uri="{FF2B5EF4-FFF2-40B4-BE49-F238E27FC236}">
                <a16:creationId xmlns:a16="http://schemas.microsoft.com/office/drawing/2014/main" id="{D0B8101C-698F-D449-84DD-EA8E3EF5513B}"/>
              </a:ext>
            </a:extLst>
          </p:cNvPr>
          <p:cNvSpPr txBox="1"/>
          <p:nvPr/>
        </p:nvSpPr>
        <p:spPr>
          <a:xfrm>
            <a:off x="9302585" y="4414493"/>
            <a:ext cx="15133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Fargate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Task</a:t>
            </a:r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9EA36EAB-59FC-A349-9D12-785D550553AB}"/>
              </a:ext>
            </a:extLst>
          </p:cNvPr>
          <p:cNvCxnSpPr>
            <a:cxnSpLocks/>
            <a:stCxn id="77" idx="3"/>
          </p:cNvCxnSpPr>
          <p:nvPr/>
        </p:nvCxnSpPr>
        <p:spPr>
          <a:xfrm>
            <a:off x="8307352" y="4119172"/>
            <a:ext cx="1356004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17C62B33-5EE7-2B48-872F-DB9440F578D5}"/>
              </a:ext>
            </a:extLst>
          </p:cNvPr>
          <p:cNvCxnSpPr>
            <a:cxnSpLocks/>
            <a:endCxn id="77" idx="1"/>
          </p:cNvCxnSpPr>
          <p:nvPr/>
        </p:nvCxnSpPr>
        <p:spPr>
          <a:xfrm flipV="1">
            <a:off x="6379271" y="4119172"/>
            <a:ext cx="1337047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8">
            <a:extLst>
              <a:ext uri="{FF2B5EF4-FFF2-40B4-BE49-F238E27FC236}">
                <a16:creationId xmlns:a16="http://schemas.microsoft.com/office/drawing/2014/main" id="{F27C56A0-3102-EC49-AF0D-5F1009DC485F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404" y="3827802"/>
            <a:ext cx="594360" cy="59436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72C882AB-D478-2A45-9BB3-A912F688F07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736" y="3749913"/>
            <a:ext cx="312287" cy="312287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5BEAACF2-66CD-7B4B-8A8A-B63C64DA750F}"/>
              </a:ext>
            </a:extLst>
          </p:cNvPr>
          <p:cNvSpPr/>
          <p:nvPr/>
        </p:nvSpPr>
        <p:spPr>
          <a:xfrm>
            <a:off x="3060362" y="3727567"/>
            <a:ext cx="8551067" cy="11232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A023921-AEF2-8040-8E0B-9482CFE0C9BA}"/>
              </a:ext>
            </a:extLst>
          </p:cNvPr>
          <p:cNvSpPr txBox="1"/>
          <p:nvPr/>
        </p:nvSpPr>
        <p:spPr>
          <a:xfrm>
            <a:off x="3218877" y="3776330"/>
            <a:ext cx="1257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ECS Service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12F00A47-E1B4-EF47-9A23-ED2E2D1DFAF5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936" y="2599856"/>
            <a:ext cx="594360" cy="594360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9FC629A6-3C19-8248-84CF-368F299596B2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936" y="1567316"/>
            <a:ext cx="594360" cy="594360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B8F15FC6-C443-A345-9097-46C9316666C2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936" y="5027709"/>
            <a:ext cx="594360" cy="594360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5E30B2D6-9DC4-3D4F-8199-0035AB5EF3C3}"/>
              </a:ext>
            </a:extLst>
          </p:cNvPr>
          <p:cNvPicPr>
            <a:picLocks noChangeAspect="1"/>
          </p:cNvPicPr>
          <p:nvPr/>
        </p:nvPicPr>
        <p:blipFill>
          <a:blip r:embed="rId21"/>
          <a:srcRect/>
          <a:stretch/>
        </p:blipFill>
        <p:spPr>
          <a:xfrm>
            <a:off x="1585936" y="3863710"/>
            <a:ext cx="594360" cy="594360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C31472F-4628-1543-916D-B6DD0C863EC9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76" y="810723"/>
            <a:ext cx="594360" cy="594360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5EC1E684-4344-9145-85F8-D6D1E61D1BD7}"/>
              </a:ext>
            </a:extLst>
          </p:cNvPr>
          <p:cNvSpPr/>
          <p:nvPr/>
        </p:nvSpPr>
        <p:spPr>
          <a:xfrm>
            <a:off x="418776" y="801420"/>
            <a:ext cx="2278286" cy="40494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B817350-75A9-7D4E-BD5A-92E4DF71783D}"/>
              </a:ext>
            </a:extLst>
          </p:cNvPr>
          <p:cNvSpPr txBox="1"/>
          <p:nvPr/>
        </p:nvSpPr>
        <p:spPr>
          <a:xfrm>
            <a:off x="992823" y="807580"/>
            <a:ext cx="1245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CodePipeline</a:t>
            </a:r>
            <a:endParaRPr lang="en-US" sz="14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5731F5A-F55D-4B43-A63E-43C0FFE7FC78}"/>
              </a:ext>
            </a:extLst>
          </p:cNvPr>
          <p:cNvSpPr txBox="1"/>
          <p:nvPr/>
        </p:nvSpPr>
        <p:spPr>
          <a:xfrm>
            <a:off x="1260789" y="1203996"/>
            <a:ext cx="1244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CodeCommit</a:t>
            </a:r>
            <a:endParaRPr lang="en-US" sz="14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796BD0E-CBC1-9D4C-A143-581892867591}"/>
              </a:ext>
            </a:extLst>
          </p:cNvPr>
          <p:cNvSpPr txBox="1"/>
          <p:nvPr/>
        </p:nvSpPr>
        <p:spPr>
          <a:xfrm>
            <a:off x="1320732" y="2282989"/>
            <a:ext cx="11247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CodeBuild</a:t>
            </a:r>
            <a:endParaRPr lang="en-US" sz="14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77BC681-EBD2-5A4B-A5D5-456528AC863E}"/>
              </a:ext>
            </a:extLst>
          </p:cNvPr>
          <p:cNvSpPr txBox="1"/>
          <p:nvPr/>
        </p:nvSpPr>
        <p:spPr>
          <a:xfrm>
            <a:off x="1300230" y="3327273"/>
            <a:ext cx="1165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ECS Deployment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99C172A-8547-1048-8E23-6903E322F723}"/>
              </a:ext>
            </a:extLst>
          </p:cNvPr>
          <p:cNvSpPr txBox="1"/>
          <p:nvPr/>
        </p:nvSpPr>
        <p:spPr>
          <a:xfrm>
            <a:off x="1269095" y="5627872"/>
            <a:ext cx="1240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S3 Build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Artifacts</a:t>
            </a:r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32C09800-41FA-DF4C-984C-E88E196C0773}"/>
              </a:ext>
            </a:extLst>
          </p:cNvPr>
          <p:cNvCxnSpPr>
            <a:cxnSpLocks/>
          </p:cNvCxnSpPr>
          <p:nvPr/>
        </p:nvCxnSpPr>
        <p:spPr>
          <a:xfrm>
            <a:off x="2180296" y="4153775"/>
            <a:ext cx="880066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41749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AWS Colors">
      <a:dk1>
        <a:srgbClr val="232F3D"/>
      </a:dk1>
      <a:lt1>
        <a:srgbClr val="FAFAFA"/>
      </a:lt1>
      <a:dk2>
        <a:srgbClr val="535B63"/>
      </a:dk2>
      <a:lt2>
        <a:srgbClr val="E5ECEF"/>
      </a:lt2>
      <a:accent1>
        <a:srgbClr val="FF9900"/>
      </a:accent1>
      <a:accent2>
        <a:srgbClr val="F0623D"/>
      </a:accent2>
      <a:accent3>
        <a:srgbClr val="007CBC"/>
      </a:accent3>
      <a:accent4>
        <a:srgbClr val="00A0C8"/>
      </a:accent4>
      <a:accent5>
        <a:srgbClr val="1D8900"/>
      </a:accent5>
      <a:accent6>
        <a:srgbClr val="69AE35"/>
      </a:accent6>
      <a:hlink>
        <a:srgbClr val="007CBC"/>
      </a:hlink>
      <a:folHlink>
        <a:srgbClr val="007CB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2"/>
          </a:solidFill>
        </a:ln>
      </a:spPr>
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545B64"/>
          </a:solidFill>
          <a:headEnd type="none" w="med" len="sm"/>
          <a:tailEnd type="none" w="med" len="sm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43033</TotalTime>
  <Words>42</Words>
  <Application>Microsoft Macintosh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Andy Hopper</cp:lastModifiedBy>
  <cp:revision>601</cp:revision>
  <cp:lastPrinted>2019-01-03T20:59:05Z</cp:lastPrinted>
  <dcterms:created xsi:type="dcterms:W3CDTF">2018-09-14T20:21:45Z</dcterms:created>
  <dcterms:modified xsi:type="dcterms:W3CDTF">2021-11-22T19:06:49Z</dcterms:modified>
</cp:coreProperties>
</file>