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2"/>
    <p:restoredTop sz="94228"/>
  </p:normalViewPr>
  <p:slideViewPr>
    <p:cSldViewPr snapToGrid="0" snapToObjects="1">
      <p:cViewPr varScale="1">
        <p:scale>
          <a:sx n="88" d="100"/>
          <a:sy n="88" d="100"/>
        </p:scale>
        <p:origin x="208" y="328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11/22/21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11/22/21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304BD-78E5-F743-9CDB-4BAC0F2E5A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0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B2229856-53BE-4544-BF16-865F190EA5EB}"/>
              </a:ext>
            </a:extLst>
          </p:cNvPr>
          <p:cNvSpPr/>
          <p:nvPr/>
        </p:nvSpPr>
        <p:spPr>
          <a:xfrm>
            <a:off x="8858817" y="1329591"/>
            <a:ext cx="2474928" cy="178744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4641696" y="1319801"/>
            <a:ext cx="2474928" cy="179723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4075055" y="961469"/>
            <a:ext cx="7741839" cy="4075311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4643676" y="3406090"/>
            <a:ext cx="2470969" cy="15208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59657" y="116115"/>
            <a:ext cx="11814629" cy="65749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4476824" y="555069"/>
            <a:ext cx="2782099" cy="459601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657" y="116115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75056" y="961469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41696" y="1317442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645400" y="3415136"/>
            <a:ext cx="274320" cy="27432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5383250" y="2339785"/>
            <a:ext cx="11531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26334" y="1881118"/>
            <a:ext cx="469900" cy="4699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33A7CEB2-7515-104B-A313-63BC9587BB83}"/>
              </a:ext>
            </a:extLst>
          </p:cNvPr>
          <p:cNvSpPr txBox="1"/>
          <p:nvPr/>
        </p:nvSpPr>
        <p:spPr>
          <a:xfrm>
            <a:off x="5170931" y="445095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Fargate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Task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3FF6A9-7229-194C-B3C7-C83C8AB8EF44}"/>
              </a:ext>
            </a:extLst>
          </p:cNvPr>
          <p:cNvSpPr txBox="1"/>
          <p:nvPr/>
        </p:nvSpPr>
        <p:spPr>
          <a:xfrm>
            <a:off x="7312712" y="4414493"/>
            <a:ext cx="133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Application Load Balancer (ALB)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32CB38C0-100B-9C4B-8CAD-B72AB38B50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16318" y="3823655"/>
            <a:ext cx="591034" cy="591034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E8852DB1-68FE-9F4C-8AAC-F033BE8FB59C}"/>
              </a:ext>
            </a:extLst>
          </p:cNvPr>
          <p:cNvSpPr/>
          <p:nvPr/>
        </p:nvSpPr>
        <p:spPr>
          <a:xfrm>
            <a:off x="8847930" y="3426244"/>
            <a:ext cx="2470969" cy="142460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CFAFE42-3485-8444-ACC9-42B82C4BBC28}"/>
              </a:ext>
            </a:extLst>
          </p:cNvPr>
          <p:cNvSpPr/>
          <p:nvPr/>
        </p:nvSpPr>
        <p:spPr>
          <a:xfrm>
            <a:off x="8693945" y="564859"/>
            <a:ext cx="2782099" cy="458622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8C3DF26-3C24-AC44-AFF6-FF21771006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858817" y="1327232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259CEA8D-E4D3-F14D-ABF2-BB02362161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49654" y="3420869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F24B38EC-ED48-EA4A-9904-60EB542CE907}"/>
              </a:ext>
            </a:extLst>
          </p:cNvPr>
          <p:cNvSpPr txBox="1"/>
          <p:nvPr/>
        </p:nvSpPr>
        <p:spPr>
          <a:xfrm>
            <a:off x="9480567" y="2339785"/>
            <a:ext cx="115922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38512123-C582-BC48-842E-4384BBC38C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16252" y="1881118"/>
            <a:ext cx="469900" cy="469900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3D700715-47D9-5246-88FA-F08E1FB81C35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9762058" y="3856595"/>
            <a:ext cx="594360" cy="594360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D0B8101C-698F-D449-84DD-EA8E3EF5513B}"/>
              </a:ext>
            </a:extLst>
          </p:cNvPr>
          <p:cNvSpPr txBox="1"/>
          <p:nvPr/>
        </p:nvSpPr>
        <p:spPr>
          <a:xfrm>
            <a:off x="9302585" y="441449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Fargate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Task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EA36EAB-59FC-A349-9D12-785D550553AB}"/>
              </a:ext>
            </a:extLst>
          </p:cNvPr>
          <p:cNvCxnSpPr>
            <a:cxnSpLocks/>
            <a:stCxn id="77" idx="3"/>
          </p:cNvCxnSpPr>
          <p:nvPr/>
        </p:nvCxnSpPr>
        <p:spPr>
          <a:xfrm>
            <a:off x="8307352" y="4119172"/>
            <a:ext cx="135600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7C62B33-5EE7-2B48-872F-DB9440F578D5}"/>
              </a:ext>
            </a:extLst>
          </p:cNvPr>
          <p:cNvCxnSpPr>
            <a:cxnSpLocks/>
            <a:endCxn id="77" idx="1"/>
          </p:cNvCxnSpPr>
          <p:nvPr/>
        </p:nvCxnSpPr>
        <p:spPr>
          <a:xfrm flipV="1">
            <a:off x="6379271" y="4119172"/>
            <a:ext cx="1337047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F27C56A0-3102-EC49-AF0D-5F1009DC485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404" y="3827802"/>
            <a:ext cx="594360" cy="59436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2C882AB-D478-2A45-9BB3-A912F688F07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36" y="3749913"/>
            <a:ext cx="312287" cy="31228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5BEAACF2-66CD-7B4B-8A8A-B63C64DA750F}"/>
              </a:ext>
            </a:extLst>
          </p:cNvPr>
          <p:cNvSpPr/>
          <p:nvPr/>
        </p:nvSpPr>
        <p:spPr>
          <a:xfrm>
            <a:off x="3060362" y="3727567"/>
            <a:ext cx="8551067" cy="11232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023921-AEF2-8040-8E0B-9482CFE0C9BA}"/>
              </a:ext>
            </a:extLst>
          </p:cNvPr>
          <p:cNvSpPr txBox="1"/>
          <p:nvPr/>
        </p:nvSpPr>
        <p:spPr>
          <a:xfrm>
            <a:off x="3218877" y="3776330"/>
            <a:ext cx="1257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ECS Service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12F00A47-E1B4-EF47-9A23-ED2E2D1DFAF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36" y="2599856"/>
            <a:ext cx="594360" cy="59436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9FC629A6-3C19-8248-84CF-368F299596B2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36" y="1567316"/>
            <a:ext cx="594360" cy="59436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8F15FC6-C443-A345-9097-46C9316666C2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36" y="5027709"/>
            <a:ext cx="594360" cy="59436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E30B2D6-9DC4-3D4F-8199-0035AB5EF3C3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1585936" y="3863710"/>
            <a:ext cx="594360" cy="59436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C31472F-4628-1543-916D-B6DD0C863EC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76" y="810723"/>
            <a:ext cx="594360" cy="59436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5EC1E684-4344-9145-85F8-D6D1E61D1BD7}"/>
              </a:ext>
            </a:extLst>
          </p:cNvPr>
          <p:cNvSpPr/>
          <p:nvPr/>
        </p:nvSpPr>
        <p:spPr>
          <a:xfrm>
            <a:off x="418776" y="801420"/>
            <a:ext cx="2278286" cy="4049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817350-75A9-7D4E-BD5A-92E4DF71783D}"/>
              </a:ext>
            </a:extLst>
          </p:cNvPr>
          <p:cNvSpPr txBox="1"/>
          <p:nvPr/>
        </p:nvSpPr>
        <p:spPr>
          <a:xfrm>
            <a:off x="992823" y="807580"/>
            <a:ext cx="1245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CodePipeline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5731F5A-F55D-4B43-A63E-43C0FFE7FC78}"/>
              </a:ext>
            </a:extLst>
          </p:cNvPr>
          <p:cNvSpPr txBox="1"/>
          <p:nvPr/>
        </p:nvSpPr>
        <p:spPr>
          <a:xfrm>
            <a:off x="1260789" y="1203996"/>
            <a:ext cx="1244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CodeCommit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796BD0E-CBC1-9D4C-A143-581892867591}"/>
              </a:ext>
            </a:extLst>
          </p:cNvPr>
          <p:cNvSpPr txBox="1"/>
          <p:nvPr/>
        </p:nvSpPr>
        <p:spPr>
          <a:xfrm>
            <a:off x="1320732" y="2282989"/>
            <a:ext cx="1124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CodeBuild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7BC681-EBD2-5A4B-A5D5-456528AC863E}"/>
              </a:ext>
            </a:extLst>
          </p:cNvPr>
          <p:cNvSpPr txBox="1"/>
          <p:nvPr/>
        </p:nvSpPr>
        <p:spPr>
          <a:xfrm>
            <a:off x="1300230" y="3327273"/>
            <a:ext cx="1165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ECS Deployment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99C172A-8547-1048-8E23-6903E322F723}"/>
              </a:ext>
            </a:extLst>
          </p:cNvPr>
          <p:cNvSpPr txBox="1"/>
          <p:nvPr/>
        </p:nvSpPr>
        <p:spPr>
          <a:xfrm>
            <a:off x="1269095" y="5627872"/>
            <a:ext cx="1240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Build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Artifacts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2C09800-41FA-DF4C-984C-E88E196C0773}"/>
              </a:ext>
            </a:extLst>
          </p:cNvPr>
          <p:cNvCxnSpPr>
            <a:cxnSpLocks/>
          </p:cNvCxnSpPr>
          <p:nvPr/>
        </p:nvCxnSpPr>
        <p:spPr>
          <a:xfrm>
            <a:off x="2180296" y="4153775"/>
            <a:ext cx="88006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43033</TotalTime>
  <Words>42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Andy Hopper</cp:lastModifiedBy>
  <cp:revision>601</cp:revision>
  <cp:lastPrinted>2019-01-03T20:59:05Z</cp:lastPrinted>
  <dcterms:created xsi:type="dcterms:W3CDTF">2018-09-14T20:21:45Z</dcterms:created>
  <dcterms:modified xsi:type="dcterms:W3CDTF">2021-11-22T19:06:49Z</dcterms:modified>
</cp:coreProperties>
</file>