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BC"/>
    <a:srgbClr val="1E8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66"/>
    <p:restoredTop sz="94674"/>
  </p:normalViewPr>
  <p:slideViewPr>
    <p:cSldViewPr snapToGrid="0" snapToObjects="1">
      <p:cViewPr varScale="1">
        <p:scale>
          <a:sx n="119" d="100"/>
          <a:sy n="119" d="100"/>
        </p:scale>
        <p:origin x="14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F2699-82F3-4E8D-95E7-A0AF63BA58D4}" type="datetimeFigureOut">
              <a:rPr lang="en-US" smtClean="0"/>
              <a:t>5/6/21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F839BA-6F34-4B9D-8F9C-1AC06CD31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313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F839BA-6F34-4B9D-8F9C-1AC06CD318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65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01AAE-0AF5-7C4A-8AB8-2C37DCA9D1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AAB595-28D6-7744-8CC1-AF5EB4C381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1466D-FCB1-7F4E-9234-D1EF21575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5/6/21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F81576-F8EF-6842-A1C0-887F79630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EF4A1-1BC3-244F-863C-8535176B0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669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7685E-488C-8F4C-AA20-4A8CEEFF6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7FBD10-D07D-D940-84D9-CE114641E4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413E22-DDDC-F544-A164-7D8FCB917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5/6/21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74A4E-8A8A-BD4F-A927-CFCCFD794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6511E-6D6B-8844-B9CC-CC3E61913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5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FF7CA0-8A02-464D-920E-2BCB229F36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396485-9080-1440-A03B-D011E83DC0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FEFF8-9F44-7040-B53E-988BE0026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5/6/21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EAEA1-C964-9F43-9239-A177A83FE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9C337A-2B3F-E040-8697-4976F3388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569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1CC74-879F-EA48-A7CB-09CB236DB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82F5C-11BF-EC49-9858-15110FA14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414519-D6F2-F34C-90F5-DD3A23C14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5/6/21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D4D44F-16E0-9D4E-97C4-7A6351D2B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582F9-A10B-5A4D-A84D-92C538EBA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76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9E22D-3229-D84E-A836-260822FEA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0455C0-5D21-D74E-A96D-F40326C7D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C2163-763E-CE4E-ADAD-5EAF7A607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5/6/21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136C0-827F-6A40-A495-9A0A68BB2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CE52A-9130-B841-AB8E-AF7794ED3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77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D1778-4018-504B-8D2F-204691081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3EF1A-D0E8-C34F-8A82-71DC011597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5EDA87-C040-094D-9A0D-46655C066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2D59E1-2DC7-CF41-BB13-C068E62B4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5/6/21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21A84D-FB2A-5641-84D6-1BE46438E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B94CF9-6F45-BD40-9CBE-363AD0C2A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829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ADEB-8526-4944-B6FB-B1518F68A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2C840-F371-C542-9668-8C57C78E9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2D7547-65C8-1C4F-B82F-3778E48688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BE6D0B-4D22-6541-B036-EA72A2AF4B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19A19B-7527-E346-B70D-977A85C3F8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243001-1CF2-6E4E-B240-5A3BC2414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5/6/21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3CF74A-293C-6E41-9718-0CA9FCC96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3CFA18-2E16-F54C-9F36-397EEF8AC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244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DD35E-726D-3249-8EE2-D6E17C162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227AD5-BA4B-FD4C-842E-B35EAEE94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5/6/21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24BE4A-679C-D941-8952-67E6211A6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AE2154-AE91-5943-900E-B865E3ADC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00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335133-BC66-D740-A8F2-49180671F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5/6/21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D45912-5042-564C-832E-5F4D1FCB1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17C03A-5B66-D84C-9FE8-F9571A892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53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B1249-465B-2A4E-A8B2-9DF959770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E12C9-4BDB-A646-A17C-3CC0FCFE0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618B0D-A257-2D41-AFFB-471CA750DF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670E4A-9D39-BE41-A216-517BB3F70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5/6/21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146B4E-BF65-9249-B429-5BC61DCB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64A8B5-ED00-CE4B-B9EF-A612286D9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532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9195E-C96F-5C4B-B218-D1C983586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2F8711-5AD5-6449-9402-5A09804E7E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BE0B1A-C02D-F446-9C7D-233E44F96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97974C-1D32-0D47-AE2F-93FDCA0A2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5/6/21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6625FF-B229-5043-AA95-3F5521E33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6F574B-3467-8244-8457-CDE4CACF7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858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4DF82C-B603-434A-BEB1-B18DDB674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3303AF-C67D-1C4D-BC42-891C35364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CD32F-A8EB-9244-8D27-1527EDB8AE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4D3B9-4146-964F-9E7E-473F62F24AD4}" type="datetimeFigureOut">
              <a:rPr lang="en-US" smtClean="0"/>
              <a:t>5/6/21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84971-B739-1B4F-952B-FCE89BE2C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D3058-5F87-1542-8232-EA7626CBF7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68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svg"/><Relationship Id="rId5" Type="http://schemas.openxmlformats.org/officeDocument/2006/relationships/image" Target="../media/image3.png"/><Relationship Id="rId15" Type="http://schemas.openxmlformats.org/officeDocument/2006/relationships/image" Target="../media/image13.sv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A89417FC-56D4-E941-8CC3-E9F8FACFB63F}"/>
              </a:ext>
            </a:extLst>
          </p:cNvPr>
          <p:cNvSpPr/>
          <p:nvPr/>
        </p:nvSpPr>
        <p:spPr>
          <a:xfrm>
            <a:off x="2369089" y="446605"/>
            <a:ext cx="9325328" cy="585180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400" dirty="0">
                <a:solidFill>
                  <a:sysClr val="windowText" lastClr="000000"/>
                </a:solidFill>
              </a:rPr>
              <a:t>   AWS Cloud</a:t>
            </a:r>
          </a:p>
        </p:txBody>
      </p:sp>
      <p:pic>
        <p:nvPicPr>
          <p:cNvPr id="37" name="Graphic 7">
            <a:extLst>
              <a:ext uri="{FF2B5EF4-FFF2-40B4-BE49-F238E27FC236}">
                <a16:creationId xmlns:a16="http://schemas.microsoft.com/office/drawing/2014/main" id="{8C52EDEC-608A-7244-9C8E-3B1D5D0558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49904" y="440908"/>
            <a:ext cx="474428" cy="474428"/>
          </a:xfrm>
          <a:prstGeom prst="rect">
            <a:avLst/>
          </a:prstGeom>
        </p:spPr>
      </p:pic>
      <p:pic>
        <p:nvPicPr>
          <p:cNvPr id="38" name="Graphic 18">
            <a:extLst>
              <a:ext uri="{FF2B5EF4-FFF2-40B4-BE49-F238E27FC236}">
                <a16:creationId xmlns:a16="http://schemas.microsoft.com/office/drawing/2014/main" id="{D2FBCDE9-5632-C241-9B09-D917C7ECFC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160558" y="1394916"/>
            <a:ext cx="467723" cy="467723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11E2C7DD-4926-484A-AE4D-F0DC390C8CAA}"/>
              </a:ext>
            </a:extLst>
          </p:cNvPr>
          <p:cNvSpPr txBox="1"/>
          <p:nvPr/>
        </p:nvSpPr>
        <p:spPr>
          <a:xfrm>
            <a:off x="4880389" y="1794591"/>
            <a:ext cx="10193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Amazon S3</a:t>
            </a:r>
          </a:p>
        </p:txBody>
      </p:sp>
      <p:pic>
        <p:nvPicPr>
          <p:cNvPr id="40" name="Graphic 32">
            <a:extLst>
              <a:ext uri="{FF2B5EF4-FFF2-40B4-BE49-F238E27FC236}">
                <a16:creationId xmlns:a16="http://schemas.microsoft.com/office/drawing/2014/main" id="{50D454A7-825D-8A40-A013-745A422C40B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flipH="1">
            <a:off x="280323" y="4185586"/>
            <a:ext cx="818698" cy="795528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11E2C7DD-4926-484A-AE4D-F0DC390C8CAA}"/>
              </a:ext>
            </a:extLst>
          </p:cNvPr>
          <p:cNvSpPr txBox="1"/>
          <p:nvPr/>
        </p:nvSpPr>
        <p:spPr>
          <a:xfrm>
            <a:off x="161566" y="4949440"/>
            <a:ext cx="10430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Developers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8D58F77-A038-4848-8054-84194CCB39B6}"/>
              </a:ext>
            </a:extLst>
          </p:cNvPr>
          <p:cNvSpPr txBox="1"/>
          <p:nvPr/>
        </p:nvSpPr>
        <p:spPr>
          <a:xfrm>
            <a:off x="10248799" y="4826330"/>
            <a:ext cx="14113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1200" dirty="0">
                <a:ea typeface="Amazon Ember" panose="020B0603020204020204" pitchFamily="34" charset="0"/>
                <a:cs typeface="Arial" panose="020B0604020202020204" pitchFamily="34" charset="0"/>
              </a:rPr>
              <a:t>Amazon ECS</a:t>
            </a:r>
            <a:endParaRPr lang="en-US" sz="105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E76CC08-399C-2A4A-B22E-6928FAFCABA2}"/>
              </a:ext>
            </a:extLst>
          </p:cNvPr>
          <p:cNvSpPr txBox="1"/>
          <p:nvPr/>
        </p:nvSpPr>
        <p:spPr>
          <a:xfrm>
            <a:off x="5324006" y="5383853"/>
            <a:ext cx="14588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AWS CodeBuild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3B31026-F5EE-C94C-9842-FF0D17B5A980}"/>
              </a:ext>
            </a:extLst>
          </p:cNvPr>
          <p:cNvSpPr txBox="1"/>
          <p:nvPr/>
        </p:nvSpPr>
        <p:spPr>
          <a:xfrm>
            <a:off x="7805723" y="5350303"/>
            <a:ext cx="14844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AWS CodeDeploy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0DA3940-85A3-3343-A668-675C4E2C0512}"/>
              </a:ext>
            </a:extLst>
          </p:cNvPr>
          <p:cNvSpPr txBox="1"/>
          <p:nvPr/>
        </p:nvSpPr>
        <p:spPr>
          <a:xfrm>
            <a:off x="2376298" y="6009053"/>
            <a:ext cx="1569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AWS CodePipeline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0A6CB2A-9937-4C48-B93F-176C76D30DE7}"/>
              </a:ext>
            </a:extLst>
          </p:cNvPr>
          <p:cNvSpPr txBox="1"/>
          <p:nvPr/>
        </p:nvSpPr>
        <p:spPr>
          <a:xfrm>
            <a:off x="5439184" y="3953490"/>
            <a:ext cx="20965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chemeClr val="bg2">
                    <a:lumMod val="75000"/>
                  </a:schemeClr>
                </a:solidFill>
              </a:rPr>
              <a:t>CodeBuild</a:t>
            </a:r>
            <a:r>
              <a:rPr lang="en-US" sz="1400" dirty="0">
                <a:solidFill>
                  <a:schemeClr val="bg2">
                    <a:lumMod val="75000"/>
                  </a:schemeClr>
                </a:solidFill>
              </a:rPr>
              <a:t> initiates EC2 instance provisioning.</a:t>
            </a:r>
          </a:p>
          <a:p>
            <a:pPr algn="ctr"/>
            <a:r>
              <a:rPr lang="en-US" sz="1400" dirty="0">
                <a:solidFill>
                  <a:schemeClr val="bg2">
                    <a:lumMod val="75000"/>
                  </a:schemeClr>
                </a:solidFill>
              </a:rPr>
              <a:t>EC2 instance is used to create Docker image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B1A2878-C5FE-3641-84A1-AF1A9456DE01}"/>
              </a:ext>
            </a:extLst>
          </p:cNvPr>
          <p:cNvSpPr>
            <a:spLocks noChangeAspect="1"/>
          </p:cNvSpPr>
          <p:nvPr/>
        </p:nvSpPr>
        <p:spPr>
          <a:xfrm>
            <a:off x="5407194" y="3653024"/>
            <a:ext cx="2164050" cy="1727226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>
              <a:solidFill>
                <a:srgbClr val="5A6B86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1E2C7DD-4926-484A-AE4D-F0DC390C8CAA}"/>
              </a:ext>
            </a:extLst>
          </p:cNvPr>
          <p:cNvSpPr txBox="1"/>
          <p:nvPr/>
        </p:nvSpPr>
        <p:spPr>
          <a:xfrm>
            <a:off x="1118118" y="4927576"/>
            <a:ext cx="13288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GitHub Repository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7B1A2878-C5FE-3641-84A1-AF1A9456DE01}"/>
              </a:ext>
            </a:extLst>
          </p:cNvPr>
          <p:cNvSpPr>
            <a:spLocks noChangeAspect="1"/>
          </p:cNvSpPr>
          <p:nvPr/>
        </p:nvSpPr>
        <p:spPr>
          <a:xfrm>
            <a:off x="2772441" y="3653023"/>
            <a:ext cx="2164050" cy="1737859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>
              <a:solidFill>
                <a:srgbClr val="5A6B86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B1A2878-C5FE-3641-84A1-AF1A9456DE01}"/>
              </a:ext>
            </a:extLst>
          </p:cNvPr>
          <p:cNvSpPr>
            <a:spLocks noChangeAspect="1"/>
          </p:cNvSpPr>
          <p:nvPr/>
        </p:nvSpPr>
        <p:spPr>
          <a:xfrm>
            <a:off x="8014074" y="3653024"/>
            <a:ext cx="2164052" cy="1727225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>
              <a:solidFill>
                <a:srgbClr val="5A6B86"/>
              </a:solidFill>
            </a:endParaRP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21BBC288-5AFD-AB40-A3F3-F427E49EB12C}"/>
              </a:ext>
            </a:extLst>
          </p:cNvPr>
          <p:cNvCxnSpPr>
            <a:cxnSpLocks/>
          </p:cNvCxnSpPr>
          <p:nvPr/>
        </p:nvCxnSpPr>
        <p:spPr>
          <a:xfrm>
            <a:off x="7554922" y="4595126"/>
            <a:ext cx="459155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21BBC288-5AFD-AB40-A3F3-F427E49EB12C}"/>
              </a:ext>
            </a:extLst>
          </p:cNvPr>
          <p:cNvCxnSpPr>
            <a:cxnSpLocks/>
          </p:cNvCxnSpPr>
          <p:nvPr/>
        </p:nvCxnSpPr>
        <p:spPr>
          <a:xfrm flipV="1">
            <a:off x="4936491" y="4592468"/>
            <a:ext cx="470703" cy="5316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06EA8B7E-D234-B049-A52E-EEF5F24402AA}"/>
              </a:ext>
            </a:extLst>
          </p:cNvPr>
          <p:cNvCxnSpPr>
            <a:cxnSpLocks/>
          </p:cNvCxnSpPr>
          <p:nvPr/>
        </p:nvCxnSpPr>
        <p:spPr>
          <a:xfrm flipV="1">
            <a:off x="6504354" y="2957281"/>
            <a:ext cx="0" cy="687597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reeform 60">
            <a:extLst>
              <a:ext uri="{FF2B5EF4-FFF2-40B4-BE49-F238E27FC236}">
                <a16:creationId xmlns:a16="http://schemas.microsoft.com/office/drawing/2014/main" id="{CD4E5E19-4E83-4F46-B1E2-03E9F161323E}"/>
              </a:ext>
            </a:extLst>
          </p:cNvPr>
          <p:cNvSpPr/>
          <p:nvPr/>
        </p:nvSpPr>
        <p:spPr>
          <a:xfrm flipH="1">
            <a:off x="3781798" y="1628777"/>
            <a:ext cx="1344178" cy="2018978"/>
          </a:xfrm>
          <a:custGeom>
            <a:avLst/>
            <a:gdLst>
              <a:gd name="connsiteX0" fmla="*/ 1371600 w 1371600"/>
              <a:gd name="connsiteY0" fmla="*/ 711200 h 711200"/>
              <a:gd name="connsiteX1" fmla="*/ 1371600 w 1371600"/>
              <a:gd name="connsiteY1" fmla="*/ 0 h 711200"/>
              <a:gd name="connsiteX2" fmla="*/ 0 w 1371600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1600" h="711200">
                <a:moveTo>
                  <a:pt x="1371600" y="711200"/>
                </a:moveTo>
                <a:lnTo>
                  <a:pt x="137160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724" y="4261100"/>
            <a:ext cx="963079" cy="619122"/>
          </a:xfrm>
          <a:prstGeom prst="rect">
            <a:avLst/>
          </a:prstGeom>
        </p:spPr>
      </p:pic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21BBC288-5AFD-AB40-A3F3-F427E49EB12C}"/>
              </a:ext>
            </a:extLst>
          </p:cNvPr>
          <p:cNvCxnSpPr>
            <a:cxnSpLocks/>
          </p:cNvCxnSpPr>
          <p:nvPr/>
        </p:nvCxnSpPr>
        <p:spPr>
          <a:xfrm>
            <a:off x="1099193" y="4595126"/>
            <a:ext cx="298015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A3B31026-F5EE-C94C-9842-FF0D17B5A980}"/>
              </a:ext>
            </a:extLst>
          </p:cNvPr>
          <p:cNvSpPr txBox="1"/>
          <p:nvPr/>
        </p:nvSpPr>
        <p:spPr>
          <a:xfrm>
            <a:off x="3456546" y="3699814"/>
            <a:ext cx="694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>
                    <a:lumMod val="65000"/>
                  </a:schemeClr>
                </a:solidFill>
              </a:rPr>
              <a:t>Source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3B31026-F5EE-C94C-9842-FF0D17B5A980}"/>
              </a:ext>
            </a:extLst>
          </p:cNvPr>
          <p:cNvSpPr txBox="1"/>
          <p:nvPr/>
        </p:nvSpPr>
        <p:spPr>
          <a:xfrm>
            <a:off x="6189401" y="3699814"/>
            <a:ext cx="5642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>
                    <a:lumMod val="65000"/>
                  </a:schemeClr>
                </a:solidFill>
              </a:rPr>
              <a:t>Build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3B31026-F5EE-C94C-9842-FF0D17B5A980}"/>
              </a:ext>
            </a:extLst>
          </p:cNvPr>
          <p:cNvSpPr txBox="1"/>
          <p:nvPr/>
        </p:nvSpPr>
        <p:spPr>
          <a:xfrm>
            <a:off x="8691380" y="3699814"/>
            <a:ext cx="7591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>
                    <a:lumMod val="65000"/>
                  </a:schemeClr>
                </a:solidFill>
              </a:rPr>
              <a:t>Deploy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7B1A2878-C5FE-3641-84A1-AF1A9456DE01}"/>
              </a:ext>
            </a:extLst>
          </p:cNvPr>
          <p:cNvSpPr>
            <a:spLocks/>
          </p:cNvSpPr>
          <p:nvPr/>
        </p:nvSpPr>
        <p:spPr>
          <a:xfrm>
            <a:off x="2593771" y="3494173"/>
            <a:ext cx="7739074" cy="2526194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>
              <a:solidFill>
                <a:srgbClr val="5A6B86"/>
              </a:solidFill>
            </a:endParaRP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21BBC288-5AFD-AB40-A3F3-F427E49EB12C}"/>
              </a:ext>
            </a:extLst>
          </p:cNvPr>
          <p:cNvCxnSpPr>
            <a:cxnSpLocks/>
          </p:cNvCxnSpPr>
          <p:nvPr/>
        </p:nvCxnSpPr>
        <p:spPr>
          <a:xfrm>
            <a:off x="2175819" y="4595126"/>
            <a:ext cx="603504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21BBC288-5AFD-AB40-A3F3-F427E49EB12C}"/>
              </a:ext>
            </a:extLst>
          </p:cNvPr>
          <p:cNvCxnSpPr>
            <a:cxnSpLocks/>
          </p:cNvCxnSpPr>
          <p:nvPr/>
        </p:nvCxnSpPr>
        <p:spPr>
          <a:xfrm>
            <a:off x="10178126" y="4595126"/>
            <a:ext cx="506096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Graphic 24">
            <a:extLst>
              <a:ext uri="{FF2B5EF4-FFF2-40B4-BE49-F238E27FC236}">
                <a16:creationId xmlns:a16="http://schemas.microsoft.com/office/drawing/2014/main" id="{337A72A5-354F-B942-8F1A-CE4F385C4D5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008260" y="4915992"/>
            <a:ext cx="470704" cy="470704"/>
          </a:xfrm>
          <a:prstGeom prst="rect">
            <a:avLst/>
          </a:prstGeom>
        </p:spPr>
      </p:pic>
      <p:pic>
        <p:nvPicPr>
          <p:cNvPr id="108" name="Graphic 60">
            <a:extLst>
              <a:ext uri="{FF2B5EF4-FFF2-40B4-BE49-F238E27FC236}">
                <a16:creationId xmlns:a16="http://schemas.microsoft.com/office/drawing/2014/main" id="{122714B1-BA12-9644-B9D2-7A65814AB1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331" y="140017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" name="TextBox 109">
            <a:extLst>
              <a:ext uri="{FF2B5EF4-FFF2-40B4-BE49-F238E27FC236}">
                <a16:creationId xmlns:a16="http://schemas.microsoft.com/office/drawing/2014/main" id="{97FB180B-99F3-7B47-86AF-5C3795C35DDB}"/>
              </a:ext>
            </a:extLst>
          </p:cNvPr>
          <p:cNvSpPr txBox="1"/>
          <p:nvPr/>
        </p:nvSpPr>
        <p:spPr>
          <a:xfrm>
            <a:off x="5846678" y="2713121"/>
            <a:ext cx="1432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Systems Manager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53561DB6-E896-4A4A-8955-B14A4B79D23C}"/>
              </a:ext>
            </a:extLst>
          </p:cNvPr>
          <p:cNvSpPr>
            <a:spLocks noChangeAspect="1"/>
          </p:cNvSpPr>
          <p:nvPr/>
        </p:nvSpPr>
        <p:spPr>
          <a:xfrm>
            <a:off x="6018379" y="666122"/>
            <a:ext cx="2953279" cy="2062559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>
              <a:solidFill>
                <a:srgbClr val="5A6B86"/>
              </a:solidFill>
            </a:endParaRPr>
          </a:p>
        </p:txBody>
      </p:sp>
      <p:pic>
        <p:nvPicPr>
          <p:cNvPr id="109" name="Graphic 15">
            <a:extLst>
              <a:ext uri="{FF2B5EF4-FFF2-40B4-BE49-F238E27FC236}">
                <a16:creationId xmlns:a16="http://schemas.microsoft.com/office/drawing/2014/main" id="{B3A7134B-544F-FB4B-A476-0ABE6D236B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695" y="2279739"/>
            <a:ext cx="467722" cy="46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54FF84C7-17B4-0E4F-A5D3-02386992DC50}"/>
              </a:ext>
            </a:extLst>
          </p:cNvPr>
          <p:cNvCxnSpPr>
            <a:cxnSpLocks/>
            <a:stCxn id="38" idx="3"/>
            <a:endCxn id="108" idx="1"/>
          </p:cNvCxnSpPr>
          <p:nvPr/>
        </p:nvCxnSpPr>
        <p:spPr>
          <a:xfrm flipV="1">
            <a:off x="5628281" y="1628777"/>
            <a:ext cx="1728050" cy="1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Graphic 58">
            <a:extLst>
              <a:ext uri="{FF2B5EF4-FFF2-40B4-BE49-F238E27FC236}">
                <a16:creationId xmlns:a16="http://schemas.microsoft.com/office/drawing/2014/main" id="{7D5BA7D5-CD7B-E64D-B3F4-DE86C7C63A1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401099" y="4920180"/>
            <a:ext cx="470703" cy="470703"/>
          </a:xfrm>
          <a:prstGeom prst="rect">
            <a:avLst/>
          </a:prstGeom>
        </p:spPr>
      </p:pic>
      <p:pic>
        <p:nvPicPr>
          <p:cNvPr id="49" name="Graphic 24">
            <a:extLst>
              <a:ext uri="{FF2B5EF4-FFF2-40B4-BE49-F238E27FC236}">
                <a16:creationId xmlns:a16="http://schemas.microsoft.com/office/drawing/2014/main" id="{436AF062-AAD4-F44B-BC76-9EEE592D9F6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587715" y="5555720"/>
            <a:ext cx="470703" cy="470703"/>
          </a:xfrm>
          <a:prstGeom prst="rect">
            <a:avLst/>
          </a:prstGeom>
        </p:spPr>
      </p:pic>
      <p:sp>
        <p:nvSpPr>
          <p:cNvPr id="113" name="TextBox 112">
            <a:extLst>
              <a:ext uri="{FF2B5EF4-FFF2-40B4-BE49-F238E27FC236}">
                <a16:creationId xmlns:a16="http://schemas.microsoft.com/office/drawing/2014/main" id="{8BA43D35-21F1-B546-808D-2F07B1481A39}"/>
              </a:ext>
            </a:extLst>
          </p:cNvPr>
          <p:cNvSpPr txBox="1"/>
          <p:nvPr/>
        </p:nvSpPr>
        <p:spPr>
          <a:xfrm>
            <a:off x="7212871" y="657975"/>
            <a:ext cx="5642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>
                    <a:lumMod val="65000"/>
                  </a:schemeClr>
                </a:solidFill>
              </a:rPr>
              <a:t>Build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024A281D-6032-4445-B521-DF3C925E483A}"/>
              </a:ext>
            </a:extLst>
          </p:cNvPr>
          <p:cNvSpPr/>
          <p:nvPr/>
        </p:nvSpPr>
        <p:spPr>
          <a:xfrm>
            <a:off x="6742919" y="974626"/>
            <a:ext cx="1765300" cy="1393277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Default VPC</a:t>
            </a:r>
          </a:p>
        </p:txBody>
      </p:sp>
      <p:pic>
        <p:nvPicPr>
          <p:cNvPr id="116" name="Graphic 28">
            <a:extLst>
              <a:ext uri="{FF2B5EF4-FFF2-40B4-BE49-F238E27FC236}">
                <a16:creationId xmlns:a16="http://schemas.microsoft.com/office/drawing/2014/main" id="{35649A2B-8D8F-1A48-9738-ED4E52377E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739" y="974627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7" name="TextBox 116">
            <a:extLst>
              <a:ext uri="{FF2B5EF4-FFF2-40B4-BE49-F238E27FC236}">
                <a16:creationId xmlns:a16="http://schemas.microsoft.com/office/drawing/2014/main" id="{DEEF5F5D-01A3-614B-841E-773075A1F8DA}"/>
              </a:ext>
            </a:extLst>
          </p:cNvPr>
          <p:cNvSpPr txBox="1"/>
          <p:nvPr/>
        </p:nvSpPr>
        <p:spPr>
          <a:xfrm>
            <a:off x="6909475" y="1808978"/>
            <a:ext cx="1432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Temporary EC2 Instance</a:t>
            </a:r>
          </a:p>
        </p:txBody>
      </p:sp>
      <p:pic>
        <p:nvPicPr>
          <p:cNvPr id="118" name="Graphic 20">
            <a:extLst>
              <a:ext uri="{FF2B5EF4-FFF2-40B4-BE49-F238E27FC236}">
                <a16:creationId xmlns:a16="http://schemas.microsoft.com/office/drawing/2014/main" id="{49A44EB0-2088-9C42-A284-EB9B4C1C6B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1242" y="1394916"/>
            <a:ext cx="470704" cy="470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9" name="TextBox 118">
            <a:extLst>
              <a:ext uri="{FF2B5EF4-FFF2-40B4-BE49-F238E27FC236}">
                <a16:creationId xmlns:a16="http://schemas.microsoft.com/office/drawing/2014/main" id="{1326E8A6-8B62-DC4A-9468-9BF3556AC634}"/>
              </a:ext>
            </a:extLst>
          </p:cNvPr>
          <p:cNvSpPr txBox="1"/>
          <p:nvPr/>
        </p:nvSpPr>
        <p:spPr>
          <a:xfrm>
            <a:off x="10404200" y="1854910"/>
            <a:ext cx="9936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Amazon ECR</a:t>
            </a:r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D1290D16-BF01-9143-8629-F598E1936A52}"/>
              </a:ext>
            </a:extLst>
          </p:cNvPr>
          <p:cNvCxnSpPr>
            <a:cxnSpLocks/>
            <a:stCxn id="108" idx="3"/>
            <a:endCxn id="118" idx="1"/>
          </p:cNvCxnSpPr>
          <p:nvPr/>
        </p:nvCxnSpPr>
        <p:spPr>
          <a:xfrm>
            <a:off x="7813531" y="1628777"/>
            <a:ext cx="2867711" cy="1491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1" name="Graphic 32">
            <a:extLst>
              <a:ext uri="{FF2B5EF4-FFF2-40B4-BE49-F238E27FC236}">
                <a16:creationId xmlns:a16="http://schemas.microsoft.com/office/drawing/2014/main" id="{5D059DF7-C4B8-5942-B8D4-C872AC04C7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1103" y="1141515"/>
            <a:ext cx="347813" cy="3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" name="TextBox 121">
            <a:extLst>
              <a:ext uri="{FF2B5EF4-FFF2-40B4-BE49-F238E27FC236}">
                <a16:creationId xmlns:a16="http://schemas.microsoft.com/office/drawing/2014/main" id="{5F12EC9A-D04B-C74A-8BD9-4D357FCC179B}"/>
              </a:ext>
            </a:extLst>
          </p:cNvPr>
          <p:cNvSpPr txBox="1"/>
          <p:nvPr/>
        </p:nvSpPr>
        <p:spPr>
          <a:xfrm>
            <a:off x="8912834" y="1374969"/>
            <a:ext cx="1228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Container Image</a:t>
            </a:r>
          </a:p>
        </p:txBody>
      </p:sp>
      <p:pic>
        <p:nvPicPr>
          <p:cNvPr id="123" name="Graphic 18">
            <a:extLst>
              <a:ext uri="{FF2B5EF4-FFF2-40B4-BE49-F238E27FC236}">
                <a16:creationId xmlns:a16="http://schemas.microsoft.com/office/drawing/2014/main" id="{53943F1F-A92E-054B-97BC-519845F8A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4222" y="4358606"/>
            <a:ext cx="467724" cy="467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BC06E8D9-6026-7948-831B-EF6F8A68457F}"/>
              </a:ext>
            </a:extLst>
          </p:cNvPr>
          <p:cNvCxnSpPr>
            <a:cxnSpLocks/>
            <a:stCxn id="119" idx="2"/>
            <a:endCxn id="123" idx="0"/>
          </p:cNvCxnSpPr>
          <p:nvPr/>
        </p:nvCxnSpPr>
        <p:spPr>
          <a:xfrm>
            <a:off x="10901045" y="2131909"/>
            <a:ext cx="17039" cy="2226697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>
            <a:extLst>
              <a:ext uri="{FF2B5EF4-FFF2-40B4-BE49-F238E27FC236}">
                <a16:creationId xmlns:a16="http://schemas.microsoft.com/office/drawing/2014/main" id="{9EC85153-C78C-EF45-8FB7-46DE7B8BFF36}"/>
              </a:ext>
            </a:extLst>
          </p:cNvPr>
          <p:cNvSpPr txBox="1"/>
          <p:nvPr/>
        </p:nvSpPr>
        <p:spPr>
          <a:xfrm>
            <a:off x="8014249" y="3962047"/>
            <a:ext cx="209657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>
                    <a:lumMod val="75000"/>
                  </a:schemeClr>
                </a:solidFill>
              </a:rPr>
              <a:t>Update Amazon ECS Task Definition Container Image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D9F4FCA-6998-B747-8B94-137A46108497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1432535" y="4242434"/>
            <a:ext cx="700067" cy="70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398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12411</TotalTime>
  <Words>53</Words>
  <Application>Microsoft Macintosh PowerPoint</Application>
  <PresentationFormat>Widescreen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Selamoglu, Handan</dc:creator>
  <cp:lastModifiedBy>Carlos Santos</cp:lastModifiedBy>
  <cp:revision>57</cp:revision>
  <dcterms:created xsi:type="dcterms:W3CDTF">2018-10-24T18:20:21Z</dcterms:created>
  <dcterms:modified xsi:type="dcterms:W3CDTF">2021-05-06T17:47:02Z</dcterms:modified>
</cp:coreProperties>
</file>