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5B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536" autoAdjust="0"/>
    <p:restoredTop sz="96405"/>
  </p:normalViewPr>
  <p:slideViewPr>
    <p:cSldViewPr snapToGrid="0" snapToObjects="1">
      <p:cViewPr varScale="1">
        <p:scale>
          <a:sx n="163" d="100"/>
          <a:sy n="163" d="100"/>
        </p:scale>
        <p:origin x="24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DEE7-1B50-4E45-8126-16126E10C5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9EF81C-10B6-A843-8238-032944F728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9C722-FE05-324B-87A4-BC81DA85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5AFC3-934E-C146-9E40-26927BBA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71C04-302E-F84F-B703-103126017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27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1E5E7-49AF-3C45-85DB-FB55DACA5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C788DF-D617-9D45-8282-E4CA95C11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4AB81-6C03-2941-97B6-AC3565966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9E205-F82E-AB45-BA1A-35D278669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53700-13A4-F24F-B42E-E655169FF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1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2B1DEA-DAFB-5A47-966B-65047C4A02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6FFDE-D7DC-9B41-81D7-90A82756B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A34D5-148E-0D44-B1FE-FDFEF93DA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1A609-B187-3444-B235-1C32DCF65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E9FD8-379C-1143-A0C4-7A74EBB39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19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E872F-A71E-8540-A5FE-1A68186D8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CA162-6538-B44B-9EE5-FCA3367C4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826B7-49D5-434B-AEA4-A6FFD405B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621FA-3247-6C49-B254-A19844D2D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319E-7237-E84D-AD1C-25D1CEFA5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2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392BE-5863-0240-9530-5EFDE649F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0DA17-61FB-6549-9529-990F23D48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4AD19-545E-B946-89C2-6388A4E42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C8FD7-CC3D-2C48-BF61-CC418F7E1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7979B-5071-D34D-BA5A-CD449F09A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2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DCE8E-7E52-274A-91BB-B35FCC41C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80BFA-6177-2548-B2D4-0B711DE89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A8542D-E0C3-DB41-82D2-7557C5B62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8A9FF-B5EC-2948-8DFD-2F4D2A251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FDAA1-1589-9242-A728-4BB025231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46C94-4D66-F54E-8501-D9F899A22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6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63F5F-24EF-A847-8898-AAD31C753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9A024F-F169-7048-BBAF-7BE34FB54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1F832B-0D38-AB48-8AB1-28640F72DD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78889-B7AF-F74D-BE70-AA7396B269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E59FEE-2FFC-BC43-B981-0F8EB8BFD1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99EE43-243A-1340-8ACD-C99B143F2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C09BDA-45BB-A341-970E-51740123F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164181-8B52-DE46-90E0-664D34A8C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2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9AABD-9D0E-224C-B857-A731BFC1D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96337B-3942-8C42-A5B8-F37F820ED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7FC813-D5F6-6242-ADD7-26FF20981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739261-EE59-0541-ABF5-233273217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0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3DD234-3602-974D-9A6A-788A20987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C0BC01-931F-5D48-A51D-B6EAEBB65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66F306-3B1B-8A4D-ACE9-C9DCD1086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96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AE2ED-DF4C-E648-AC61-BEB418E59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10F84-E895-CA4F-8E47-6FB2B4925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81F0A8-E1AB-1E49-A44B-187145522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70BCDF-A491-144A-B4AC-694B3404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1F1F9-1B25-A342-9636-6D059BA1F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B5F37B-84EF-254F-8991-4A31EC406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4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87E7E-CBDF-974A-AA24-2FF7DF0C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F176D1-8428-8647-B284-CF201EAF3B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B844BF-B6CD-2643-AF4B-69BA4E53D6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2B0F43-9A82-7F45-A2CD-DD633B778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ACBAC1-A16B-CE4D-BEF0-C3D346A83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97FB7B-0D04-6641-A6D7-B8B0A802E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4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02D2B2-78E0-5148-889E-FB3406B5E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628DEC-131D-104E-BDEE-4DEBCB307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D91C8-C09F-7D42-9FE5-7ABEB58B4B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09CB6-7E02-204D-BF0A-104E8471A1B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917E2-B9E1-0345-9D86-CB33BE805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1E8B4-DDED-5F41-AEEE-89B08486AF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1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svg"/><Relationship Id="rId18" Type="http://schemas.openxmlformats.org/officeDocument/2006/relationships/image" Target="../media/image12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0.svg"/><Relationship Id="rId5" Type="http://schemas.openxmlformats.org/officeDocument/2006/relationships/image" Target="../media/image3.pn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10" Type="http://schemas.openxmlformats.org/officeDocument/2006/relationships/image" Target="../media/image8.png"/><Relationship Id="rId19" Type="http://schemas.openxmlformats.org/officeDocument/2006/relationships/image" Target="../media/image13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0.png"/><Relationship Id="rId2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94;p28">
            <a:extLst>
              <a:ext uri="{FF2B5EF4-FFF2-40B4-BE49-F238E27FC236}">
                <a16:creationId xmlns:a16="http://schemas.microsoft.com/office/drawing/2014/main" id="{A3FEA4FA-4C63-7E44-AB8E-E05E6926D25D}"/>
              </a:ext>
            </a:extLst>
          </p:cNvPr>
          <p:cNvSpPr/>
          <p:nvPr/>
        </p:nvSpPr>
        <p:spPr>
          <a:xfrm>
            <a:off x="670050" y="2451700"/>
            <a:ext cx="9933457" cy="3988010"/>
          </a:xfrm>
          <a:prstGeom prst="roundRect">
            <a:avLst>
              <a:gd name="adj" fmla="val 10263"/>
            </a:avLst>
          </a:prstGeom>
          <a:noFill/>
          <a:ln w="9525" cap="flat" cmpd="sng">
            <a:solidFill>
              <a:srgbClr val="2754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onsolas" panose="020B0609020204030204" pitchFamily="49" charset="0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0DF34AC9-8788-AB40-8607-93F4EC9A76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92640" y="2195413"/>
            <a:ext cx="549549" cy="549549"/>
          </a:xfrm>
          <a:prstGeom prst="rect">
            <a:avLst/>
          </a:prstGeom>
        </p:spPr>
      </p:pic>
      <p:sp>
        <p:nvSpPr>
          <p:cNvPr id="6" name="Google Shape;395;p28">
            <a:extLst>
              <a:ext uri="{FF2B5EF4-FFF2-40B4-BE49-F238E27FC236}">
                <a16:creationId xmlns:a16="http://schemas.microsoft.com/office/drawing/2014/main" id="{2E275FAA-54EC-BF4A-97AB-09CB10953FED}"/>
              </a:ext>
            </a:extLst>
          </p:cNvPr>
          <p:cNvSpPr/>
          <p:nvPr/>
        </p:nvSpPr>
        <p:spPr>
          <a:xfrm>
            <a:off x="1002798" y="2938788"/>
            <a:ext cx="6809409" cy="3189635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onsolas" panose="020B0609020204030204" pitchFamily="49" charset="0"/>
            </a:endParaRPr>
          </a:p>
        </p:txBody>
      </p:sp>
      <p:pic>
        <p:nvPicPr>
          <p:cNvPr id="7" name="Google Shape;414;p28">
            <a:extLst>
              <a:ext uri="{FF2B5EF4-FFF2-40B4-BE49-F238E27FC236}">
                <a16:creationId xmlns:a16="http://schemas.microsoft.com/office/drawing/2014/main" id="{21F471B2-26A5-1D46-8F77-7518EF0117A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24409" y="2605141"/>
            <a:ext cx="598688" cy="5976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413;p28">
            <a:extLst>
              <a:ext uri="{FF2B5EF4-FFF2-40B4-BE49-F238E27FC236}">
                <a16:creationId xmlns:a16="http://schemas.microsoft.com/office/drawing/2014/main" id="{88BDC484-8E40-A444-8C83-5BA550FFB5BF}"/>
              </a:ext>
            </a:extLst>
          </p:cNvPr>
          <p:cNvSpPr txBox="1"/>
          <p:nvPr/>
        </p:nvSpPr>
        <p:spPr>
          <a:xfrm>
            <a:off x="1588493" y="2664121"/>
            <a:ext cx="1299102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v</a:t>
            </a:r>
            <a:r>
              <a:rPr lang="fr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ault-server</a:t>
            </a:r>
            <a:endParaRPr sz="900" dirty="0">
              <a:latin typeface="Consolas" panose="020B0609020204030204" pitchFamily="49" charset="0"/>
              <a:ea typeface="Consolas"/>
              <a:cs typeface="Consolas"/>
              <a:sym typeface="Consolas"/>
            </a:endParaRPr>
          </a:p>
        </p:txBody>
      </p:sp>
      <p:sp>
        <p:nvSpPr>
          <p:cNvPr id="9" name="Google Shape;395;p28">
            <a:extLst>
              <a:ext uri="{FF2B5EF4-FFF2-40B4-BE49-F238E27FC236}">
                <a16:creationId xmlns:a16="http://schemas.microsoft.com/office/drawing/2014/main" id="{7EF62AA5-C7D3-7340-8CC7-A625254E4FEB}"/>
              </a:ext>
            </a:extLst>
          </p:cNvPr>
          <p:cNvSpPr/>
          <p:nvPr/>
        </p:nvSpPr>
        <p:spPr>
          <a:xfrm>
            <a:off x="1230531" y="3389928"/>
            <a:ext cx="6306822" cy="1224879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onsolas" panose="020B0609020204030204" pitchFamily="49" charset="0"/>
            </a:endParaRPr>
          </a:p>
        </p:txBody>
      </p:sp>
      <p:pic>
        <p:nvPicPr>
          <p:cNvPr id="12" name="Google Shape;632;p35">
            <a:extLst>
              <a:ext uri="{FF2B5EF4-FFF2-40B4-BE49-F238E27FC236}">
                <a16:creationId xmlns:a16="http://schemas.microsoft.com/office/drawing/2014/main" id="{239181D4-B6B1-3D4E-B18B-BEE683D3A23E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62808" y="3066562"/>
            <a:ext cx="599784" cy="599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413;p28">
            <a:extLst>
              <a:ext uri="{FF2B5EF4-FFF2-40B4-BE49-F238E27FC236}">
                <a16:creationId xmlns:a16="http://schemas.microsoft.com/office/drawing/2014/main" id="{B9A4C1E5-8419-7545-8F81-5FF818233E54}"/>
              </a:ext>
            </a:extLst>
          </p:cNvPr>
          <p:cNvSpPr txBox="1"/>
          <p:nvPr/>
        </p:nvSpPr>
        <p:spPr>
          <a:xfrm>
            <a:off x="2297521" y="3123902"/>
            <a:ext cx="1299102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bootstrap jobs</a:t>
            </a:r>
            <a:endParaRPr sz="900" dirty="0">
              <a:latin typeface="Consolas" panose="020B0609020204030204" pitchFamily="49" charset="0"/>
              <a:ea typeface="Consolas"/>
              <a:cs typeface="Consolas"/>
              <a:sym typeface="Consolas"/>
            </a:endParaRPr>
          </a:p>
        </p:txBody>
      </p:sp>
      <p:pic>
        <p:nvPicPr>
          <p:cNvPr id="14" name="Google Shape;642;p35">
            <a:extLst>
              <a:ext uri="{FF2B5EF4-FFF2-40B4-BE49-F238E27FC236}">
                <a16:creationId xmlns:a16="http://schemas.microsoft.com/office/drawing/2014/main" id="{4248A645-D053-EB41-8B21-D7021D6E1E2D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489173" y="3703319"/>
            <a:ext cx="599800" cy="59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664;p35">
            <a:extLst>
              <a:ext uri="{FF2B5EF4-FFF2-40B4-BE49-F238E27FC236}">
                <a16:creationId xmlns:a16="http://schemas.microsoft.com/office/drawing/2014/main" id="{832368F4-EC56-594A-B933-986BD74D931A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485832" y="5120640"/>
            <a:ext cx="597600" cy="59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642;p35">
            <a:extLst>
              <a:ext uri="{FF2B5EF4-FFF2-40B4-BE49-F238E27FC236}">
                <a16:creationId xmlns:a16="http://schemas.microsoft.com/office/drawing/2014/main" id="{8767DF6B-0750-8742-A05A-92DC9919F875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419858" y="3703319"/>
            <a:ext cx="599800" cy="5998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395;p28">
            <a:extLst>
              <a:ext uri="{FF2B5EF4-FFF2-40B4-BE49-F238E27FC236}">
                <a16:creationId xmlns:a16="http://schemas.microsoft.com/office/drawing/2014/main" id="{888AFA15-2554-D245-BB08-5ACA884BE309}"/>
              </a:ext>
            </a:extLst>
          </p:cNvPr>
          <p:cNvSpPr/>
          <p:nvPr/>
        </p:nvSpPr>
        <p:spPr>
          <a:xfrm>
            <a:off x="8076307" y="2930842"/>
            <a:ext cx="1489297" cy="3197581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onsolas" panose="020B0609020204030204" pitchFamily="49" charset="0"/>
            </a:endParaRPr>
          </a:p>
        </p:txBody>
      </p:sp>
      <p:sp>
        <p:nvSpPr>
          <p:cNvPr id="18" name="Google Shape;413;p28">
            <a:extLst>
              <a:ext uri="{FF2B5EF4-FFF2-40B4-BE49-F238E27FC236}">
                <a16:creationId xmlns:a16="http://schemas.microsoft.com/office/drawing/2014/main" id="{9004DDB1-E10F-624A-8139-800CC45A72C7}"/>
              </a:ext>
            </a:extLst>
          </p:cNvPr>
          <p:cNvSpPr txBox="1"/>
          <p:nvPr/>
        </p:nvSpPr>
        <p:spPr>
          <a:xfrm>
            <a:off x="7901209" y="2632363"/>
            <a:ext cx="1750548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dedicated node group</a:t>
            </a:r>
            <a:endParaRPr sz="900" dirty="0">
              <a:latin typeface="Consolas" panose="020B0609020204030204" pitchFamily="49" charset="0"/>
              <a:ea typeface="Consolas"/>
              <a:cs typeface="Consolas"/>
              <a:sym typeface="Consolas"/>
            </a:endParaRPr>
          </a:p>
        </p:txBody>
      </p:sp>
      <p:pic>
        <p:nvPicPr>
          <p:cNvPr id="19" name="Google Shape;681;p35">
            <a:extLst>
              <a:ext uri="{FF2B5EF4-FFF2-40B4-BE49-F238E27FC236}">
                <a16:creationId xmlns:a16="http://schemas.microsoft.com/office/drawing/2014/main" id="{30A42587-186C-4B42-81FC-250C73AD7A7E}"/>
              </a:ext>
            </a:extLst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522155" y="3140632"/>
            <a:ext cx="597600" cy="59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681;p35">
            <a:extLst>
              <a:ext uri="{FF2B5EF4-FFF2-40B4-BE49-F238E27FC236}">
                <a16:creationId xmlns:a16="http://schemas.microsoft.com/office/drawing/2014/main" id="{6B4578D3-FF06-644E-BA95-69007CC5D15A}"/>
              </a:ext>
            </a:extLst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522155" y="4144481"/>
            <a:ext cx="597600" cy="59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681;p35">
            <a:extLst>
              <a:ext uri="{FF2B5EF4-FFF2-40B4-BE49-F238E27FC236}">
                <a16:creationId xmlns:a16="http://schemas.microsoft.com/office/drawing/2014/main" id="{E2A853AA-B614-3F47-9999-DE9BBDDDA888}"/>
              </a:ext>
            </a:extLst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525675" y="5185268"/>
            <a:ext cx="597600" cy="59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407;p28">
            <a:extLst>
              <a:ext uri="{FF2B5EF4-FFF2-40B4-BE49-F238E27FC236}">
                <a16:creationId xmlns:a16="http://schemas.microsoft.com/office/drawing/2014/main" id="{8016CBB9-53EE-8845-AF36-612A4C1ADB36}"/>
              </a:ext>
            </a:extLst>
          </p:cNvPr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824332" y="5120640"/>
            <a:ext cx="597831" cy="5978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4D5C7123-1ACF-AE4B-8C84-759EED172298}"/>
              </a:ext>
            </a:extLst>
          </p:cNvPr>
          <p:cNvGrpSpPr/>
          <p:nvPr/>
        </p:nvGrpSpPr>
        <p:grpSpPr>
          <a:xfrm>
            <a:off x="7209937" y="5120640"/>
            <a:ext cx="290100" cy="290100"/>
            <a:chOff x="1645130" y="2938914"/>
            <a:chExt cx="469900" cy="469900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69D5CE8-2820-634F-B0EA-E72C1D4CF31C}"/>
                </a:ext>
              </a:extLst>
            </p:cNvPr>
            <p:cNvSpPr/>
            <p:nvPr/>
          </p:nvSpPr>
          <p:spPr>
            <a:xfrm>
              <a:off x="1654646" y="2953512"/>
              <a:ext cx="439330" cy="4393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nsolas" panose="020B0609020204030204" pitchFamily="49" charset="0"/>
              </a:endParaRPr>
            </a:p>
          </p:txBody>
        </p:sp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1975DD4D-960E-B146-8990-CDD41616443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645130" y="2938914"/>
              <a:ext cx="469900" cy="469900"/>
            </a:xfrm>
            <a:prstGeom prst="rect">
              <a:avLst/>
            </a:prstGeom>
          </p:spPr>
        </p:pic>
      </p:grpSp>
      <p:sp>
        <p:nvSpPr>
          <p:cNvPr id="26" name="Google Shape;413;p28">
            <a:extLst>
              <a:ext uri="{FF2B5EF4-FFF2-40B4-BE49-F238E27FC236}">
                <a16:creationId xmlns:a16="http://schemas.microsoft.com/office/drawing/2014/main" id="{78F69C4A-E82B-4C47-8A54-C149646710A7}"/>
              </a:ext>
            </a:extLst>
          </p:cNvPr>
          <p:cNvSpPr txBox="1"/>
          <p:nvPr/>
        </p:nvSpPr>
        <p:spPr>
          <a:xfrm>
            <a:off x="6252531" y="5728589"/>
            <a:ext cx="1757107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vault-ui svc</a:t>
            </a: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E4541847-D56F-0B4F-95A1-ADBB19A398E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949440" y="1005840"/>
            <a:ext cx="533400" cy="533400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EE806AEA-8CC1-D844-A7F4-CB61FC37F4B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451432" y="1005840"/>
            <a:ext cx="533400" cy="533400"/>
          </a:xfrm>
          <a:prstGeom prst="rect">
            <a:avLst/>
          </a:prstGeom>
        </p:spPr>
      </p:pic>
      <p:sp>
        <p:nvSpPr>
          <p:cNvPr id="29" name="Google Shape;413;p28">
            <a:extLst>
              <a:ext uri="{FF2B5EF4-FFF2-40B4-BE49-F238E27FC236}">
                <a16:creationId xmlns:a16="http://schemas.microsoft.com/office/drawing/2014/main" id="{6C1166EF-63FC-CB4A-8ED9-A5E2C36B7C24}"/>
              </a:ext>
            </a:extLst>
          </p:cNvPr>
          <p:cNvSpPr txBox="1"/>
          <p:nvPr/>
        </p:nvSpPr>
        <p:spPr>
          <a:xfrm>
            <a:off x="6502355" y="1554480"/>
            <a:ext cx="1419128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smtClean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AWS KMS</a:t>
            </a:r>
            <a:endParaRPr sz="900" dirty="0">
              <a:latin typeface="Consolas" panose="020B0609020204030204" pitchFamily="49" charset="0"/>
              <a:ea typeface="Consolas"/>
              <a:cs typeface="Consolas"/>
              <a:sym typeface="Consolas"/>
            </a:endParaRPr>
          </a:p>
        </p:txBody>
      </p:sp>
      <p:sp>
        <p:nvSpPr>
          <p:cNvPr id="30" name="Google Shape;413;p28">
            <a:extLst>
              <a:ext uri="{FF2B5EF4-FFF2-40B4-BE49-F238E27FC236}">
                <a16:creationId xmlns:a16="http://schemas.microsoft.com/office/drawing/2014/main" id="{DE7DEE46-B935-E341-82D7-D77E383EA8D3}"/>
              </a:ext>
            </a:extLst>
          </p:cNvPr>
          <p:cNvSpPr txBox="1"/>
          <p:nvPr/>
        </p:nvSpPr>
        <p:spPr>
          <a:xfrm>
            <a:off x="3068581" y="1554480"/>
            <a:ext cx="1299102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smtClean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AWS Secrets Manager</a:t>
            </a:r>
            <a:endParaRPr sz="900" dirty="0">
              <a:latin typeface="Consolas" panose="020B0609020204030204" pitchFamily="49" charset="0"/>
              <a:ea typeface="Consolas"/>
              <a:cs typeface="Consolas"/>
              <a:sym typeface="Consolas"/>
            </a:endParaRPr>
          </a:p>
        </p:txBody>
      </p:sp>
      <p:sp>
        <p:nvSpPr>
          <p:cNvPr id="31" name="Google Shape;413;p28">
            <a:extLst>
              <a:ext uri="{FF2B5EF4-FFF2-40B4-BE49-F238E27FC236}">
                <a16:creationId xmlns:a16="http://schemas.microsoft.com/office/drawing/2014/main" id="{6FD47250-8182-9A42-8075-4D1A237E9495}"/>
              </a:ext>
            </a:extLst>
          </p:cNvPr>
          <p:cNvSpPr txBox="1"/>
          <p:nvPr/>
        </p:nvSpPr>
        <p:spPr>
          <a:xfrm>
            <a:off x="3010194" y="4256106"/>
            <a:ext cx="1419128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boot-vault job</a:t>
            </a:r>
            <a:endParaRPr sz="900" dirty="0">
              <a:latin typeface="Consolas" panose="020B0609020204030204" pitchFamily="49" charset="0"/>
              <a:ea typeface="Consolas"/>
              <a:cs typeface="Consolas"/>
              <a:sym typeface="Consolas"/>
            </a:endParaRP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B6D934C7-DC27-8F49-8E09-6B0C23AE82A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673342" y="1097280"/>
            <a:ext cx="352425" cy="352425"/>
          </a:xfrm>
          <a:prstGeom prst="rect">
            <a:avLst/>
          </a:prstGeom>
        </p:spPr>
      </p:pic>
      <p:sp>
        <p:nvSpPr>
          <p:cNvPr id="33" name="Google Shape;413;p28">
            <a:extLst>
              <a:ext uri="{FF2B5EF4-FFF2-40B4-BE49-F238E27FC236}">
                <a16:creationId xmlns:a16="http://schemas.microsoft.com/office/drawing/2014/main" id="{617EA79E-0243-0941-A327-90161363324F}"/>
              </a:ext>
            </a:extLst>
          </p:cNvPr>
          <p:cNvSpPr txBox="1"/>
          <p:nvPr/>
        </p:nvSpPr>
        <p:spPr>
          <a:xfrm>
            <a:off x="1078409" y="4252859"/>
            <a:ext cx="1419128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certificate job</a:t>
            </a:r>
          </a:p>
        </p:txBody>
      </p:sp>
      <p:sp>
        <p:nvSpPr>
          <p:cNvPr id="34" name="Google Shape;413;p28">
            <a:extLst>
              <a:ext uri="{FF2B5EF4-FFF2-40B4-BE49-F238E27FC236}">
                <a16:creationId xmlns:a16="http://schemas.microsoft.com/office/drawing/2014/main" id="{C0E44892-D0B3-0445-A48F-2A2AAAF27540}"/>
              </a:ext>
            </a:extLst>
          </p:cNvPr>
          <p:cNvSpPr txBox="1"/>
          <p:nvPr/>
        </p:nvSpPr>
        <p:spPr>
          <a:xfrm>
            <a:off x="4200003" y="1554480"/>
            <a:ext cx="1299102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boot-vault</a:t>
            </a:r>
          </a:p>
        </p:txBody>
      </p:sp>
      <p:pic>
        <p:nvPicPr>
          <p:cNvPr id="35" name="Graphic 34">
            <a:extLst>
              <a:ext uri="{FF2B5EF4-FFF2-40B4-BE49-F238E27FC236}">
                <a16:creationId xmlns:a16="http://schemas.microsoft.com/office/drawing/2014/main" id="{AF117F3F-5F03-0046-9433-B599F1861C2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760720" y="1097280"/>
            <a:ext cx="352425" cy="352425"/>
          </a:xfrm>
          <a:prstGeom prst="rect">
            <a:avLst/>
          </a:prstGeom>
        </p:spPr>
      </p:pic>
      <p:sp>
        <p:nvSpPr>
          <p:cNvPr id="36" name="Google Shape;413;p28">
            <a:extLst>
              <a:ext uri="{FF2B5EF4-FFF2-40B4-BE49-F238E27FC236}">
                <a16:creationId xmlns:a16="http://schemas.microsoft.com/office/drawing/2014/main" id="{1E69E1BE-C061-1848-996A-79C6AD7025A8}"/>
              </a:ext>
            </a:extLst>
          </p:cNvPr>
          <p:cNvSpPr txBox="1"/>
          <p:nvPr/>
        </p:nvSpPr>
        <p:spPr>
          <a:xfrm>
            <a:off x="5340950" y="1554480"/>
            <a:ext cx="1299102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vault-server</a:t>
            </a:r>
          </a:p>
        </p:txBody>
      </p:sp>
      <p:sp>
        <p:nvSpPr>
          <p:cNvPr id="37" name="Google Shape;413;p28">
            <a:extLst>
              <a:ext uri="{FF2B5EF4-FFF2-40B4-BE49-F238E27FC236}">
                <a16:creationId xmlns:a16="http://schemas.microsoft.com/office/drawing/2014/main" id="{9EBBC4A0-89DC-EE40-96D2-6D41D92D3BD7}"/>
              </a:ext>
            </a:extLst>
          </p:cNvPr>
          <p:cNvSpPr txBox="1"/>
          <p:nvPr/>
        </p:nvSpPr>
        <p:spPr>
          <a:xfrm>
            <a:off x="979993" y="5724589"/>
            <a:ext cx="1609278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vault tls certificate</a:t>
            </a:r>
          </a:p>
        </p:txBody>
      </p:sp>
      <p:pic>
        <p:nvPicPr>
          <p:cNvPr id="44" name="Google Shape;637;p35">
            <a:extLst>
              <a:ext uri="{FF2B5EF4-FFF2-40B4-BE49-F238E27FC236}">
                <a16:creationId xmlns:a16="http://schemas.microsoft.com/office/drawing/2014/main" id="{C4D9A14B-49A3-5549-B3C7-9F413153567A}"/>
              </a:ext>
            </a:extLst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3367210" y="5120640"/>
            <a:ext cx="599803" cy="59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637;p35">
            <a:extLst>
              <a:ext uri="{FF2B5EF4-FFF2-40B4-BE49-F238E27FC236}">
                <a16:creationId xmlns:a16="http://schemas.microsoft.com/office/drawing/2014/main" id="{8FD139E0-DA87-4948-B264-C87F9D9206B4}"/>
              </a:ext>
            </a:extLst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4131739" y="5120640"/>
            <a:ext cx="599803" cy="59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637;p35">
            <a:extLst>
              <a:ext uri="{FF2B5EF4-FFF2-40B4-BE49-F238E27FC236}">
                <a16:creationId xmlns:a16="http://schemas.microsoft.com/office/drawing/2014/main" id="{CEB68F91-D7A9-D74F-A718-C87F6912F04D}"/>
              </a:ext>
            </a:extLst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4900001" y="5120640"/>
            <a:ext cx="599803" cy="59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695;p35">
            <a:extLst>
              <a:ext uri="{FF2B5EF4-FFF2-40B4-BE49-F238E27FC236}">
                <a16:creationId xmlns:a16="http://schemas.microsoft.com/office/drawing/2014/main" id="{D90345CB-DF0A-444F-9211-044F49BFEC35}"/>
              </a:ext>
            </a:extLst>
          </p:cNvPr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4551902" y="3705519"/>
            <a:ext cx="597600" cy="59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1" name="Google Shape;401;p28">
            <a:extLst>
              <a:ext uri="{FF2B5EF4-FFF2-40B4-BE49-F238E27FC236}">
                <a16:creationId xmlns:a16="http://schemas.microsoft.com/office/drawing/2014/main" id="{10586476-E22A-B145-8A93-923E0BB32A93}"/>
              </a:ext>
            </a:extLst>
          </p:cNvPr>
          <p:cNvCxnSpPr>
            <a:cxnSpLocks/>
            <a:stCxn id="34" idx="2"/>
            <a:endCxn id="50" idx="0"/>
          </p:cNvCxnSpPr>
          <p:nvPr/>
        </p:nvCxnSpPr>
        <p:spPr>
          <a:xfrm>
            <a:off x="4849554" y="1844580"/>
            <a:ext cx="1148" cy="1860939"/>
          </a:xfrm>
          <a:prstGeom prst="straightConnector1">
            <a:avLst/>
          </a:prstGeom>
          <a:noFill/>
          <a:ln w="12700" cap="flat" cmpd="sng">
            <a:solidFill>
              <a:srgbClr val="545B64"/>
            </a:solidFill>
            <a:prstDash val="solid"/>
            <a:round/>
            <a:headEnd type="arrow" w="med" len="sm"/>
            <a:tailEnd type="arrow" w="med" len="sm"/>
          </a:ln>
        </p:spPr>
      </p:cxnSp>
      <p:sp>
        <p:nvSpPr>
          <p:cNvPr id="54" name="Google Shape;413;p28">
            <a:extLst>
              <a:ext uri="{FF2B5EF4-FFF2-40B4-BE49-F238E27FC236}">
                <a16:creationId xmlns:a16="http://schemas.microsoft.com/office/drawing/2014/main" id="{54AF2A13-4367-7C44-AABD-BC4666BD9817}"/>
              </a:ext>
            </a:extLst>
          </p:cNvPr>
          <p:cNvSpPr txBox="1"/>
          <p:nvPr/>
        </p:nvSpPr>
        <p:spPr>
          <a:xfrm>
            <a:off x="4135280" y="4252859"/>
            <a:ext cx="1419128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boot-vault sa</a:t>
            </a:r>
            <a:endParaRPr sz="900" dirty="0">
              <a:latin typeface="Consolas" panose="020B0609020204030204" pitchFamily="49" charset="0"/>
              <a:ea typeface="Consolas"/>
              <a:cs typeface="Consolas"/>
              <a:sym typeface="Consolas"/>
            </a:endParaRPr>
          </a:p>
        </p:txBody>
      </p:sp>
      <p:pic>
        <p:nvPicPr>
          <p:cNvPr id="56" name="Google Shape;660;p35">
            <a:extLst>
              <a:ext uri="{FF2B5EF4-FFF2-40B4-BE49-F238E27FC236}">
                <a16:creationId xmlns:a16="http://schemas.microsoft.com/office/drawing/2014/main" id="{24D6EC1D-AE1C-284B-BA2A-9D7A07A0A9E4}"/>
              </a:ext>
            </a:extLst>
          </p:cNvPr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702737" y="5120640"/>
            <a:ext cx="597831" cy="5978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" name="Google Shape;401;p28">
            <a:extLst>
              <a:ext uri="{FF2B5EF4-FFF2-40B4-BE49-F238E27FC236}">
                <a16:creationId xmlns:a16="http://schemas.microsoft.com/office/drawing/2014/main" id="{D95B420D-3A9F-5C42-A0BF-98177BAB6554}"/>
              </a:ext>
            </a:extLst>
          </p:cNvPr>
          <p:cNvCxnSpPr>
            <a:cxnSpLocks/>
            <a:stCxn id="36" idx="2"/>
            <a:endCxn id="56" idx="0"/>
          </p:cNvCxnSpPr>
          <p:nvPr/>
        </p:nvCxnSpPr>
        <p:spPr>
          <a:xfrm>
            <a:off x="5990501" y="1844580"/>
            <a:ext cx="11152" cy="3276060"/>
          </a:xfrm>
          <a:prstGeom prst="straightConnector1">
            <a:avLst/>
          </a:prstGeom>
          <a:noFill/>
          <a:ln w="12700" cap="flat" cmpd="sng">
            <a:solidFill>
              <a:srgbClr val="545B64"/>
            </a:solidFill>
            <a:prstDash val="solid"/>
            <a:round/>
            <a:headEnd type="arrow" w="med" len="sm"/>
            <a:tailEnd type="arrow" w="med" len="sm"/>
          </a:ln>
        </p:spPr>
      </p:cxnSp>
      <p:cxnSp>
        <p:nvCxnSpPr>
          <p:cNvPr id="61" name="Google Shape;401;p28">
            <a:extLst>
              <a:ext uri="{FF2B5EF4-FFF2-40B4-BE49-F238E27FC236}">
                <a16:creationId xmlns:a16="http://schemas.microsoft.com/office/drawing/2014/main" id="{3CE4126B-16BD-0C40-9790-BC8BA385F20C}"/>
              </a:ext>
            </a:extLst>
          </p:cNvPr>
          <p:cNvCxnSpPr>
            <a:cxnSpLocks/>
            <a:stCxn id="35" idx="3"/>
            <a:endCxn id="27" idx="1"/>
          </p:cNvCxnSpPr>
          <p:nvPr/>
        </p:nvCxnSpPr>
        <p:spPr>
          <a:xfrm flipV="1">
            <a:off x="6113145" y="1272540"/>
            <a:ext cx="836295" cy="953"/>
          </a:xfrm>
          <a:prstGeom prst="straightConnector1">
            <a:avLst/>
          </a:prstGeom>
          <a:noFill/>
          <a:ln w="12700" cap="flat" cmpd="sng">
            <a:solidFill>
              <a:srgbClr val="545B64"/>
            </a:solidFill>
            <a:prstDash val="solid"/>
            <a:miter lim="800000"/>
            <a:headEnd type="arrow" w="med" len="sm"/>
            <a:tailEnd type="arrow" w="med" len="sm"/>
          </a:ln>
        </p:spPr>
      </p:cxnSp>
      <p:pic>
        <p:nvPicPr>
          <p:cNvPr id="64" name="Graphic 63">
            <a:extLst>
              <a:ext uri="{FF2B5EF4-FFF2-40B4-BE49-F238E27FC236}">
                <a16:creationId xmlns:a16="http://schemas.microsoft.com/office/drawing/2014/main" id="{F75A14C5-C78C-3944-B8BA-7A2A54357505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9692640" y="1005840"/>
            <a:ext cx="533400" cy="533400"/>
          </a:xfrm>
          <a:prstGeom prst="rect">
            <a:avLst/>
          </a:prstGeom>
        </p:spPr>
      </p:pic>
      <p:sp>
        <p:nvSpPr>
          <p:cNvPr id="65" name="Google Shape;413;p28">
            <a:extLst>
              <a:ext uri="{FF2B5EF4-FFF2-40B4-BE49-F238E27FC236}">
                <a16:creationId xmlns:a16="http://schemas.microsoft.com/office/drawing/2014/main" id="{12458160-1689-184C-8A60-B4FF9C4784E9}"/>
              </a:ext>
            </a:extLst>
          </p:cNvPr>
          <p:cNvSpPr txBox="1"/>
          <p:nvPr/>
        </p:nvSpPr>
        <p:spPr>
          <a:xfrm>
            <a:off x="7772400" y="1554480"/>
            <a:ext cx="1419128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smtClean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Classic load </a:t>
            </a:r>
            <a:r>
              <a:rPr lang="en-US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b</a:t>
            </a:r>
            <a:r>
              <a:rPr lang="en-US" sz="900" smtClean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alancer</a:t>
            </a:r>
            <a:endParaRPr sz="900" dirty="0">
              <a:latin typeface="Consolas" panose="020B0609020204030204" pitchFamily="49" charset="0"/>
              <a:ea typeface="Consolas"/>
              <a:cs typeface="Consolas"/>
              <a:sym typeface="Consolas"/>
            </a:endParaRPr>
          </a:p>
        </p:txBody>
      </p:sp>
      <p:cxnSp>
        <p:nvCxnSpPr>
          <p:cNvPr id="70" name="Google Shape;408;p28">
            <a:extLst>
              <a:ext uri="{FF2B5EF4-FFF2-40B4-BE49-F238E27FC236}">
                <a16:creationId xmlns:a16="http://schemas.microsoft.com/office/drawing/2014/main" id="{A24ECFBD-4D96-B84E-ABED-B55A4BE3313C}"/>
              </a:ext>
            </a:extLst>
          </p:cNvPr>
          <p:cNvCxnSpPr>
            <a:cxnSpLocks/>
            <a:stCxn id="22" idx="0"/>
            <a:endCxn id="65" idx="2"/>
          </p:cNvCxnSpPr>
          <p:nvPr/>
        </p:nvCxnSpPr>
        <p:spPr>
          <a:xfrm rot="5400000" flipH="1" flipV="1">
            <a:off x="6164576" y="2803252"/>
            <a:ext cx="3276060" cy="1358716"/>
          </a:xfrm>
          <a:prstGeom prst="bentConnector3">
            <a:avLst>
              <a:gd name="adj1" fmla="val 88378"/>
            </a:avLst>
          </a:prstGeom>
          <a:noFill/>
          <a:ln w="12700" cap="flat" cmpd="sng">
            <a:solidFill>
              <a:srgbClr val="545B64"/>
            </a:solidFill>
            <a:prstDash val="solid"/>
            <a:round/>
            <a:headEnd type="arrow" w="med" len="sm"/>
            <a:tailEnd type="arrow" w="med" len="sm"/>
          </a:ln>
        </p:spPr>
      </p:cxnSp>
      <p:sp>
        <p:nvSpPr>
          <p:cNvPr id="74" name="Google Shape;413;p28">
            <a:extLst>
              <a:ext uri="{FF2B5EF4-FFF2-40B4-BE49-F238E27FC236}">
                <a16:creationId xmlns:a16="http://schemas.microsoft.com/office/drawing/2014/main" id="{CD5CFFB7-B730-A74D-93D9-FD673C814139}"/>
              </a:ext>
            </a:extLst>
          </p:cNvPr>
          <p:cNvSpPr txBox="1"/>
          <p:nvPr/>
        </p:nvSpPr>
        <p:spPr>
          <a:xfrm>
            <a:off x="3288396" y="5729698"/>
            <a:ext cx="768262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vault-0</a:t>
            </a:r>
          </a:p>
        </p:txBody>
      </p:sp>
      <p:sp>
        <p:nvSpPr>
          <p:cNvPr id="75" name="Google Shape;413;p28">
            <a:extLst>
              <a:ext uri="{FF2B5EF4-FFF2-40B4-BE49-F238E27FC236}">
                <a16:creationId xmlns:a16="http://schemas.microsoft.com/office/drawing/2014/main" id="{34F04C4D-7E05-0D42-8E18-37D6F8A28104}"/>
              </a:ext>
            </a:extLst>
          </p:cNvPr>
          <p:cNvSpPr txBox="1"/>
          <p:nvPr/>
        </p:nvSpPr>
        <p:spPr>
          <a:xfrm>
            <a:off x="4812156" y="5728838"/>
            <a:ext cx="768262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vault-2</a:t>
            </a:r>
          </a:p>
        </p:txBody>
      </p:sp>
      <p:sp>
        <p:nvSpPr>
          <p:cNvPr id="76" name="Google Shape;413;p28">
            <a:extLst>
              <a:ext uri="{FF2B5EF4-FFF2-40B4-BE49-F238E27FC236}">
                <a16:creationId xmlns:a16="http://schemas.microsoft.com/office/drawing/2014/main" id="{075258FC-7AAA-1B41-B663-BC81E49F582F}"/>
              </a:ext>
            </a:extLst>
          </p:cNvPr>
          <p:cNvSpPr txBox="1"/>
          <p:nvPr/>
        </p:nvSpPr>
        <p:spPr>
          <a:xfrm>
            <a:off x="4050276" y="5718245"/>
            <a:ext cx="768262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vault-1</a:t>
            </a:r>
          </a:p>
        </p:txBody>
      </p:sp>
      <p:sp>
        <p:nvSpPr>
          <p:cNvPr id="77" name="Google Shape;413;p28">
            <a:extLst>
              <a:ext uri="{FF2B5EF4-FFF2-40B4-BE49-F238E27FC236}">
                <a16:creationId xmlns:a16="http://schemas.microsoft.com/office/drawing/2014/main" id="{28C4F566-028F-9840-8F10-13F16DD948BD}"/>
              </a:ext>
            </a:extLst>
          </p:cNvPr>
          <p:cNvSpPr txBox="1"/>
          <p:nvPr/>
        </p:nvSpPr>
        <p:spPr>
          <a:xfrm>
            <a:off x="5617521" y="5725836"/>
            <a:ext cx="768262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vault svc</a:t>
            </a:r>
          </a:p>
        </p:txBody>
      </p:sp>
      <p:pic>
        <p:nvPicPr>
          <p:cNvPr id="78" name="Graphic 77">
            <a:extLst>
              <a:ext uri="{FF2B5EF4-FFF2-40B4-BE49-F238E27FC236}">
                <a16:creationId xmlns:a16="http://schemas.microsoft.com/office/drawing/2014/main" id="{D7F82764-734B-2541-ACE9-FDFABCDB7D6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8321040" y="1097280"/>
            <a:ext cx="352425" cy="352425"/>
          </a:xfrm>
          <a:prstGeom prst="rect">
            <a:avLst/>
          </a:prstGeom>
        </p:spPr>
      </p:pic>
      <p:cxnSp>
        <p:nvCxnSpPr>
          <p:cNvPr id="79" name="Google Shape;401;p28">
            <a:extLst>
              <a:ext uri="{FF2B5EF4-FFF2-40B4-BE49-F238E27FC236}">
                <a16:creationId xmlns:a16="http://schemas.microsoft.com/office/drawing/2014/main" id="{AFB8FA2E-A5D2-E044-92BE-3C066C145D9A}"/>
              </a:ext>
            </a:extLst>
          </p:cNvPr>
          <p:cNvCxnSpPr>
            <a:cxnSpLocks/>
            <a:stCxn id="78" idx="3"/>
            <a:endCxn id="64" idx="1"/>
          </p:cNvCxnSpPr>
          <p:nvPr/>
        </p:nvCxnSpPr>
        <p:spPr>
          <a:xfrm flipV="1">
            <a:off x="8673465" y="1272540"/>
            <a:ext cx="1019175" cy="953"/>
          </a:xfrm>
          <a:prstGeom prst="straightConnector1">
            <a:avLst/>
          </a:prstGeom>
          <a:noFill/>
          <a:ln w="12700" cap="flat" cmpd="sng">
            <a:solidFill>
              <a:srgbClr val="545B64"/>
            </a:solidFill>
            <a:prstDash val="solid"/>
            <a:miter lim="800000"/>
            <a:headEnd type="arrow" w="med" len="sm"/>
            <a:tailEnd type="arrow" w="med" len="sm"/>
          </a:ln>
        </p:spPr>
      </p:cxnSp>
      <p:sp>
        <p:nvSpPr>
          <p:cNvPr id="81" name="Google Shape;413;p28">
            <a:extLst>
              <a:ext uri="{FF2B5EF4-FFF2-40B4-BE49-F238E27FC236}">
                <a16:creationId xmlns:a16="http://schemas.microsoft.com/office/drawing/2014/main" id="{E45168EB-39A7-254F-88EA-F60474948612}"/>
              </a:ext>
            </a:extLst>
          </p:cNvPr>
          <p:cNvSpPr txBox="1"/>
          <p:nvPr/>
        </p:nvSpPr>
        <p:spPr>
          <a:xfrm>
            <a:off x="9250680" y="1554480"/>
            <a:ext cx="1419128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smtClean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AWS Certificate Manager</a:t>
            </a:r>
            <a:endParaRPr sz="900" dirty="0">
              <a:latin typeface="Consolas" panose="020B0609020204030204" pitchFamily="49" charset="0"/>
              <a:ea typeface="Consolas"/>
              <a:cs typeface="Consolas"/>
              <a:sym typeface="Consolas"/>
            </a:endParaRPr>
          </a:p>
        </p:txBody>
      </p:sp>
      <p:cxnSp>
        <p:nvCxnSpPr>
          <p:cNvPr id="67" name="Google Shape;401;p28">
            <a:extLst>
              <a:ext uri="{FF2B5EF4-FFF2-40B4-BE49-F238E27FC236}">
                <a16:creationId xmlns:a16="http://schemas.microsoft.com/office/drawing/2014/main" id="{10586476-E22A-B145-8A93-923E0BB32A93}"/>
              </a:ext>
            </a:extLst>
          </p:cNvPr>
          <p:cNvCxnSpPr>
            <a:cxnSpLocks/>
            <a:stCxn id="30" idx="2"/>
            <a:endCxn id="16" idx="0"/>
          </p:cNvCxnSpPr>
          <p:nvPr/>
        </p:nvCxnSpPr>
        <p:spPr>
          <a:xfrm>
            <a:off x="3718132" y="1844580"/>
            <a:ext cx="1626" cy="1858739"/>
          </a:xfrm>
          <a:prstGeom prst="straightConnector1">
            <a:avLst/>
          </a:prstGeom>
          <a:noFill/>
          <a:ln w="12700" cap="flat" cmpd="sng">
            <a:solidFill>
              <a:srgbClr val="545B64"/>
            </a:solidFill>
            <a:prstDash val="dash"/>
            <a:round/>
            <a:headEnd type="arrow" w="med" len="sm"/>
            <a:tailEnd type="none" w="med" len="sm"/>
          </a:ln>
        </p:spPr>
      </p:cxnSp>
      <p:cxnSp>
        <p:nvCxnSpPr>
          <p:cNvPr id="71" name="Google Shape;401;p28">
            <a:extLst>
              <a:ext uri="{FF2B5EF4-FFF2-40B4-BE49-F238E27FC236}">
                <a16:creationId xmlns:a16="http://schemas.microsoft.com/office/drawing/2014/main" id="{10586476-E22A-B145-8A93-923E0BB32A93}"/>
              </a:ext>
            </a:extLst>
          </p:cNvPr>
          <p:cNvCxnSpPr>
            <a:cxnSpLocks/>
            <a:stCxn id="15" idx="0"/>
            <a:endCxn id="33" idx="2"/>
          </p:cNvCxnSpPr>
          <p:nvPr/>
        </p:nvCxnSpPr>
        <p:spPr>
          <a:xfrm flipV="1">
            <a:off x="1784632" y="4542959"/>
            <a:ext cx="3341" cy="577681"/>
          </a:xfrm>
          <a:prstGeom prst="straightConnector1">
            <a:avLst/>
          </a:prstGeom>
          <a:noFill/>
          <a:ln w="12700" cap="flat" cmpd="sng">
            <a:solidFill>
              <a:srgbClr val="545B64"/>
            </a:solidFill>
            <a:prstDash val="dash"/>
            <a:round/>
            <a:headEnd type="arrow" w="med" len="sm"/>
            <a:tailEnd type="none" w="med" len="sm"/>
          </a:ln>
        </p:spPr>
      </p:cxnSp>
      <p:sp>
        <p:nvSpPr>
          <p:cNvPr id="80" name="Google Shape;413;p28">
            <a:extLst>
              <a:ext uri="{FF2B5EF4-FFF2-40B4-BE49-F238E27FC236}">
                <a16:creationId xmlns:a16="http://schemas.microsoft.com/office/drawing/2014/main" id="{12458160-1689-184C-8A60-B4FF9C4784E9}"/>
              </a:ext>
            </a:extLst>
          </p:cNvPr>
          <p:cNvSpPr txBox="1"/>
          <p:nvPr/>
        </p:nvSpPr>
        <p:spPr>
          <a:xfrm>
            <a:off x="9540240" y="2746006"/>
            <a:ext cx="859233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smtClean="0"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Amazon EKS</a:t>
            </a:r>
            <a:endParaRPr sz="900" dirty="0">
              <a:latin typeface="Consolas" panose="020B0609020204030204" pitchFamily="49" charset="0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683118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</TotalTime>
  <Words>38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Daniel McCoy</cp:lastModifiedBy>
  <cp:revision>15</cp:revision>
  <dcterms:created xsi:type="dcterms:W3CDTF">2020-08-31T20:37:14Z</dcterms:created>
  <dcterms:modified xsi:type="dcterms:W3CDTF">2020-10-26T23:16:00Z</dcterms:modified>
</cp:coreProperties>
</file>