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3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7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7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2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4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3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5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5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2582A-A1B6-4BBF-86B3-1407D763616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71216-E383-4B16-A80C-48F63A0B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6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91440" y="91440"/>
            <a:ext cx="10058400" cy="55778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9144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365760" y="822960"/>
            <a:ext cx="8595360" cy="429768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371600" y="3200400"/>
            <a:ext cx="1645920" cy="18288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8" name="Graphic 28">
            <a:extLst>
              <a:ext uri="{FF2B5EF4-FFF2-40B4-BE49-F238E27FC236}">
                <a16:creationId xmlns:a16="http://schemas.microsoft.com/office/drawing/2014/main" id="{88C69878-A4A8-CE45-B624-0223CB166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82296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1371600" y="1005840"/>
            <a:ext cx="1645920" cy="201168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0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05840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0040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1188720" y="457200"/>
            <a:ext cx="2011680" cy="493776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1554480" y="2103120"/>
            <a:ext cx="6675120" cy="82296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smtClean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phic 18">
            <a:extLst>
              <a:ext uri="{FF2B5EF4-FFF2-40B4-BE49-F238E27FC236}">
                <a16:creationId xmlns:a16="http://schemas.microsoft.com/office/drawing/2014/main" id="{48605900-BDF1-E240-87D8-954ECFA4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728" y="210312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1554480" y="3837085"/>
            <a:ext cx="6675120" cy="82296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raphic 18">
            <a:extLst>
              <a:ext uri="{FF2B5EF4-FFF2-40B4-BE49-F238E27FC236}">
                <a16:creationId xmlns:a16="http://schemas.microsoft.com/office/drawing/2014/main" id="{48605900-BDF1-E240-87D8-954ECFA4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728" y="3837085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480" y="1737360"/>
            <a:ext cx="1371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0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12801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480" y="2651760"/>
            <a:ext cx="1371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53">
            <a:extLst>
              <a:ext uri="{FF2B5EF4-FFF2-40B4-BE49-F238E27FC236}">
                <a16:creationId xmlns:a16="http://schemas.microsoft.com/office/drawing/2014/main" id="{FD942784-0304-DE4D-97CD-32057A90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480" y="4385725"/>
            <a:ext cx="1371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39285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phic 23">
            <a:extLst>
              <a:ext uri="{FF2B5EF4-FFF2-40B4-BE49-F238E27FC236}">
                <a16:creationId xmlns:a16="http://schemas.microsoft.com/office/drawing/2014/main" id="{146AF498-932B-AB46-916F-2107FD83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259079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9">
            <a:extLst>
              <a:ext uri="{FF2B5EF4-FFF2-40B4-BE49-F238E27FC236}">
                <a16:creationId xmlns:a16="http://schemas.microsoft.com/office/drawing/2014/main" id="{5A05B158-B70B-5F4F-B0E2-17894FAA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9680" y="3383280"/>
            <a:ext cx="1371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</a:t>
            </a:r>
            <a:r>
              <a:rPr lang="en-US" altLang="en-US" sz="14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EKS</a:t>
            </a:r>
            <a:endParaRPr lang="en-US" alt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Graphic 23">
            <a:extLst>
              <a:ext uri="{FF2B5EF4-FFF2-40B4-BE49-F238E27FC236}">
                <a16:creationId xmlns:a16="http://schemas.microsoft.com/office/drawing/2014/main" id="{45A044CB-C106-F74D-AA21-6DC6C59A5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98480" y="1280160"/>
            <a:ext cx="4826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40">
            <a:extLst>
              <a:ext uri="{FF2B5EF4-FFF2-40B4-BE49-F238E27FC236}">
                <a16:creationId xmlns:a16="http://schemas.microsoft.com/office/drawing/2014/main" id="{C15DE4C5-0F81-E04F-A6C0-1AD11E3C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2720" y="1753422"/>
            <a:ext cx="118872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188" y="2834640"/>
            <a:ext cx="1423418" cy="35277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180581" y="2468880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</a:t>
            </a:r>
            <a:br>
              <a:rPr lang="en-US" sz="120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endParaRPr lang="en-US" sz="120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0581" y="4202845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</a:t>
            </a:r>
            <a:br>
              <a:rPr lang="en-US" sz="120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endParaRPr lang="en-US" sz="120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389120" y="3200400"/>
            <a:ext cx="1645920" cy="18288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389120" y="1005840"/>
            <a:ext cx="1645920" cy="201168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4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0" y="1005840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0" y="320040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4206240" y="457200"/>
            <a:ext cx="2011680" cy="493776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79257"/>
            <a:ext cx="1371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8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801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651760"/>
            <a:ext cx="1371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53">
            <a:extLst>
              <a:ext uri="{FF2B5EF4-FFF2-40B4-BE49-F238E27FC236}">
                <a16:creationId xmlns:a16="http://schemas.microsoft.com/office/drawing/2014/main" id="{FD942784-0304-DE4D-97CD-32057A90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385725"/>
            <a:ext cx="1371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285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766560" y="3200400"/>
            <a:ext cx="1645920" cy="18288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766560" y="1005840"/>
            <a:ext cx="1645920" cy="201168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45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60" y="1005840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60" y="320040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6583680" y="457200"/>
            <a:ext cx="2011680" cy="493776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3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9440" y="1737360"/>
            <a:ext cx="1371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9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640" y="12801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9440" y="2651760"/>
            <a:ext cx="1371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64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3">
            <a:extLst>
              <a:ext uri="{FF2B5EF4-FFF2-40B4-BE49-F238E27FC236}">
                <a16:creationId xmlns:a16="http://schemas.microsoft.com/office/drawing/2014/main" id="{FD942784-0304-DE4D-97CD-32057A90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9440" y="4385725"/>
            <a:ext cx="1371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640" y="39285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3FACFBA-87F3-0149-9ED7-C697934D0F0A}"/>
              </a:ext>
            </a:extLst>
          </p:cNvPr>
          <p:cNvCxnSpPr>
            <a:stCxn id="29" idx="0"/>
            <a:endCxn id="28" idx="2"/>
          </p:cNvCxnSpPr>
          <p:nvPr/>
        </p:nvCxnSpPr>
        <p:spPr>
          <a:xfrm flipV="1">
            <a:off x="10925897" y="2061397"/>
            <a:ext cx="1183" cy="77324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9">
            <a:extLst>
              <a:ext uri="{FF2B5EF4-FFF2-40B4-BE49-F238E27FC236}">
                <a16:creationId xmlns:a16="http://schemas.microsoft.com/office/drawing/2014/main" id="{5A05B158-B70B-5F4F-B0E2-17894FAA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2720" y="3200400"/>
            <a:ext cx="1188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Rafay SaaS Controller</a:t>
            </a: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915A0DD7-EAA4-1C42-B94C-58D3C0B16B88}"/>
              </a:ext>
            </a:extLst>
          </p:cNvPr>
          <p:cNvSpPr/>
          <p:nvPr/>
        </p:nvSpPr>
        <p:spPr>
          <a:xfrm rot="16200000" flipH="1" flipV="1">
            <a:off x="8612986" y="3328700"/>
            <a:ext cx="547256" cy="1314027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915A0DD7-EAA4-1C42-B94C-58D3C0B16B88}"/>
              </a:ext>
            </a:extLst>
          </p:cNvPr>
          <p:cNvSpPr/>
          <p:nvPr/>
        </p:nvSpPr>
        <p:spPr>
          <a:xfrm rot="16200000" flipH="1" flipV="1">
            <a:off x="9952411" y="3303303"/>
            <a:ext cx="547257" cy="1364825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9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McCoy</dc:creator>
  <cp:lastModifiedBy>Daniel McCoy</cp:lastModifiedBy>
  <cp:revision>7</cp:revision>
  <dcterms:created xsi:type="dcterms:W3CDTF">2021-01-22T01:39:15Z</dcterms:created>
  <dcterms:modified xsi:type="dcterms:W3CDTF">2021-01-22T02:23:30Z</dcterms:modified>
</cp:coreProperties>
</file>