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6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138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582A-A1B6-4BBF-86B3-1407D763616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1216-E383-4B16-A80C-48F63A0B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74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582A-A1B6-4BBF-86B3-1407D763616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1216-E383-4B16-A80C-48F63A0B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7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582A-A1B6-4BBF-86B3-1407D763616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1216-E383-4B16-A80C-48F63A0B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2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582A-A1B6-4BBF-86B3-1407D763616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1216-E383-4B16-A80C-48F63A0B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4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582A-A1B6-4BBF-86B3-1407D763616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1216-E383-4B16-A80C-48F63A0B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3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582A-A1B6-4BBF-86B3-1407D763616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1216-E383-4B16-A80C-48F63A0B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9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582A-A1B6-4BBF-86B3-1407D763616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1216-E383-4B16-A80C-48F63A0B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5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582A-A1B6-4BBF-86B3-1407D763616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1216-E383-4B16-A80C-48F63A0B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5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582A-A1B6-4BBF-86B3-1407D763616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1216-E383-4B16-A80C-48F63A0B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582A-A1B6-4BBF-86B3-1407D763616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1216-E383-4B16-A80C-48F63A0B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9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582A-A1B6-4BBF-86B3-1407D763616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1216-E383-4B16-A80C-48F63A0B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9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2582A-A1B6-4BBF-86B3-1407D763616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71216-E383-4B16-A80C-48F63A0B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6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FEC4D9-0FF6-0740-BBB7-9A904CD0D43A}"/>
              </a:ext>
            </a:extLst>
          </p:cNvPr>
          <p:cNvSpPr/>
          <p:nvPr/>
        </p:nvSpPr>
        <p:spPr>
          <a:xfrm>
            <a:off x="91440" y="91440"/>
            <a:ext cx="10058400" cy="55778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5" name="Graphic 20">
            <a:extLst>
              <a:ext uri="{FF2B5EF4-FFF2-40B4-BE49-F238E27FC236}">
                <a16:creationId xmlns:a16="http://schemas.microsoft.com/office/drawing/2014/main" id="{3E9996A6-6D01-9B42-8D2D-8C63B84FF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" y="91440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4D72B91-09F3-9A42-B66A-106F01CCE8B4}"/>
              </a:ext>
            </a:extLst>
          </p:cNvPr>
          <p:cNvSpPr/>
          <p:nvPr/>
        </p:nvSpPr>
        <p:spPr>
          <a:xfrm>
            <a:off x="365760" y="822960"/>
            <a:ext cx="8595360" cy="4297680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1371600" y="3200400"/>
            <a:ext cx="1645920" cy="182880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8" name="Graphic 28">
            <a:extLst>
              <a:ext uri="{FF2B5EF4-FFF2-40B4-BE49-F238E27FC236}">
                <a16:creationId xmlns:a16="http://schemas.microsoft.com/office/drawing/2014/main" id="{88C69878-A4A8-CE45-B624-0223CB166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" y="822960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1371600" y="1005840"/>
            <a:ext cx="1645920" cy="201168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0" name="Graphic 34">
            <a:extLst>
              <a:ext uri="{FF2B5EF4-FFF2-40B4-BE49-F238E27FC236}">
                <a16:creationId xmlns:a16="http://schemas.microsoft.com/office/drawing/2014/main" id="{41905C5A-FAE4-854F-8D41-4C3BCF9EA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05840"/>
            <a:ext cx="274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200400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246DAA1-0260-E449-8CA2-92FF0101149D}"/>
              </a:ext>
            </a:extLst>
          </p:cNvPr>
          <p:cNvSpPr/>
          <p:nvPr/>
        </p:nvSpPr>
        <p:spPr>
          <a:xfrm>
            <a:off x="1188720" y="457200"/>
            <a:ext cx="2011680" cy="4937760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</a:t>
            </a:r>
            <a:r>
              <a:rPr lang="en-US" sz="1200" smtClean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Zone 1</a:t>
            </a:r>
            <a:endParaRPr lang="en-US" sz="12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750685-3203-FA40-97EB-5CAAB851634D}"/>
              </a:ext>
            </a:extLst>
          </p:cNvPr>
          <p:cNvSpPr/>
          <p:nvPr/>
        </p:nvSpPr>
        <p:spPr>
          <a:xfrm>
            <a:off x="1554480" y="2103120"/>
            <a:ext cx="6675120" cy="822960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smtClean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Graphic 18">
            <a:extLst>
              <a:ext uri="{FF2B5EF4-FFF2-40B4-BE49-F238E27FC236}">
                <a16:creationId xmlns:a16="http://schemas.microsoft.com/office/drawing/2014/main" id="{48605900-BDF1-E240-87D8-954ECFA47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728" y="2103120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3750685-3203-FA40-97EB-5CAAB851634D}"/>
              </a:ext>
            </a:extLst>
          </p:cNvPr>
          <p:cNvSpPr/>
          <p:nvPr/>
        </p:nvSpPr>
        <p:spPr>
          <a:xfrm>
            <a:off x="1554480" y="3837085"/>
            <a:ext cx="6675120" cy="822960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Graphic 18">
            <a:extLst>
              <a:ext uri="{FF2B5EF4-FFF2-40B4-BE49-F238E27FC236}">
                <a16:creationId xmlns:a16="http://schemas.microsoft.com/office/drawing/2014/main" id="{48605900-BDF1-E240-87D8-954ECFA47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728" y="3837085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7">
            <a:extLst>
              <a:ext uri="{FF2B5EF4-FFF2-40B4-BE49-F238E27FC236}">
                <a16:creationId xmlns:a16="http://schemas.microsoft.com/office/drawing/2014/main" id="{904494F6-B2AD-884E-92AE-5BF2490D7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480" y="1737360"/>
            <a:ext cx="1371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20" name="Graphic 35">
            <a:extLst>
              <a:ext uri="{FF2B5EF4-FFF2-40B4-BE49-F238E27FC236}">
                <a16:creationId xmlns:a16="http://schemas.microsoft.com/office/drawing/2014/main" id="{A5BA7256-6A27-CE46-BA90-6D710A383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680" y="128016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52">
            <a:extLst>
              <a:ext uri="{FF2B5EF4-FFF2-40B4-BE49-F238E27FC236}">
                <a16:creationId xmlns:a16="http://schemas.microsoft.com/office/drawing/2014/main" id="{1400E17D-9460-CE44-8DA1-30820367E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480" y="2651760"/>
            <a:ext cx="13716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Bastion host</a:t>
            </a:r>
            <a:endParaRPr lang="en-US" altLang="en-US" sz="110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680" y="219456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53">
            <a:extLst>
              <a:ext uri="{FF2B5EF4-FFF2-40B4-BE49-F238E27FC236}">
                <a16:creationId xmlns:a16="http://schemas.microsoft.com/office/drawing/2014/main" id="{FD942784-0304-DE4D-97CD-32057A908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480" y="4385725"/>
            <a:ext cx="13716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Kubernetes nodes</a:t>
            </a:r>
            <a:endParaRPr lang="en-US" altLang="en-US" sz="110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Graphic 62">
            <a:extLst>
              <a:ext uri="{FF2B5EF4-FFF2-40B4-BE49-F238E27FC236}">
                <a16:creationId xmlns:a16="http://schemas.microsoft.com/office/drawing/2014/main" id="{8B47AFFF-81D9-C348-90A5-553E82D08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680" y="392852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Graphic 23">
            <a:extLst>
              <a:ext uri="{FF2B5EF4-FFF2-40B4-BE49-F238E27FC236}">
                <a16:creationId xmlns:a16="http://schemas.microsoft.com/office/drawing/2014/main" id="{146AF498-932B-AB46-916F-2107FD833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2590799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9">
            <a:extLst>
              <a:ext uri="{FF2B5EF4-FFF2-40B4-BE49-F238E27FC236}">
                <a16:creationId xmlns:a16="http://schemas.microsoft.com/office/drawing/2014/main" id="{5A05B158-B70B-5F4F-B0E2-17894FAAF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9680" y="3383280"/>
            <a:ext cx="1371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</a:t>
            </a:r>
            <a:r>
              <a:rPr lang="en-US" altLang="en-US" sz="140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EKS</a:t>
            </a:r>
            <a:endParaRPr lang="en-US" altLang="en-US" sz="14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Graphic 23">
            <a:extLst>
              <a:ext uri="{FF2B5EF4-FFF2-40B4-BE49-F238E27FC236}">
                <a16:creationId xmlns:a16="http://schemas.microsoft.com/office/drawing/2014/main" id="{45A044CB-C106-F74D-AA21-6DC6C59A5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698480" y="1280160"/>
            <a:ext cx="4826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40">
            <a:extLst>
              <a:ext uri="{FF2B5EF4-FFF2-40B4-BE49-F238E27FC236}">
                <a16:creationId xmlns:a16="http://schemas.microsoft.com/office/drawing/2014/main" id="{C15DE4C5-0F81-E04F-A6C0-1AD11E3C7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2720" y="1753422"/>
            <a:ext cx="118872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188" y="2834640"/>
            <a:ext cx="1423418" cy="352778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180581" y="2468880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smtClean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</a:t>
            </a:r>
            <a:br>
              <a:rPr lang="en-US" sz="1200" smtClean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smtClean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endParaRPr lang="en-US" sz="120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80581" y="4202845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smtClean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</a:t>
            </a:r>
            <a:br>
              <a:rPr lang="en-US" sz="1200" smtClean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smtClean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endParaRPr lang="en-US" sz="120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4389120" y="3200400"/>
            <a:ext cx="1645920" cy="182880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4389120" y="1005840"/>
            <a:ext cx="1645920" cy="201168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34" name="Graphic 34">
            <a:extLst>
              <a:ext uri="{FF2B5EF4-FFF2-40B4-BE49-F238E27FC236}">
                <a16:creationId xmlns:a16="http://schemas.microsoft.com/office/drawing/2014/main" id="{41905C5A-FAE4-854F-8D41-4C3BCF9EA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120" y="1005840"/>
            <a:ext cx="274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120" y="3200400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D246DAA1-0260-E449-8CA2-92FF0101149D}"/>
              </a:ext>
            </a:extLst>
          </p:cNvPr>
          <p:cNvSpPr/>
          <p:nvPr/>
        </p:nvSpPr>
        <p:spPr>
          <a:xfrm>
            <a:off x="4206240" y="457200"/>
            <a:ext cx="2011680" cy="4937760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</a:t>
            </a:r>
            <a:r>
              <a:rPr lang="en-US" sz="1200" smtClean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Zone 2</a:t>
            </a:r>
            <a:endParaRPr lang="en-US" sz="12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17">
            <a:extLst>
              <a:ext uri="{FF2B5EF4-FFF2-40B4-BE49-F238E27FC236}">
                <a16:creationId xmlns:a16="http://schemas.microsoft.com/office/drawing/2014/main" id="{904494F6-B2AD-884E-92AE-5BF2490D7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679257"/>
            <a:ext cx="1371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38" name="Graphic 35">
            <a:extLst>
              <a:ext uri="{FF2B5EF4-FFF2-40B4-BE49-F238E27FC236}">
                <a16:creationId xmlns:a16="http://schemas.microsoft.com/office/drawing/2014/main" id="{A5BA7256-6A27-CE46-BA90-6D710A383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28016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52">
            <a:extLst>
              <a:ext uri="{FF2B5EF4-FFF2-40B4-BE49-F238E27FC236}">
                <a16:creationId xmlns:a16="http://schemas.microsoft.com/office/drawing/2014/main" id="{1400E17D-9460-CE44-8DA1-30820367E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651760"/>
            <a:ext cx="13716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Bastion host</a:t>
            </a:r>
            <a:endParaRPr lang="en-US" altLang="en-US" sz="110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9456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53">
            <a:extLst>
              <a:ext uri="{FF2B5EF4-FFF2-40B4-BE49-F238E27FC236}">
                <a16:creationId xmlns:a16="http://schemas.microsoft.com/office/drawing/2014/main" id="{FD942784-0304-DE4D-97CD-32057A908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385725"/>
            <a:ext cx="13716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Kubernetes nodes</a:t>
            </a:r>
            <a:endParaRPr lang="en-US" altLang="en-US" sz="110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Graphic 62">
            <a:extLst>
              <a:ext uri="{FF2B5EF4-FFF2-40B4-BE49-F238E27FC236}">
                <a16:creationId xmlns:a16="http://schemas.microsoft.com/office/drawing/2014/main" id="{8B47AFFF-81D9-C348-90A5-553E82D08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92852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6766560" y="3200400"/>
            <a:ext cx="1645920" cy="182880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6766560" y="1005840"/>
            <a:ext cx="1645920" cy="201168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45" name="Graphic 34">
            <a:extLst>
              <a:ext uri="{FF2B5EF4-FFF2-40B4-BE49-F238E27FC236}">
                <a16:creationId xmlns:a16="http://schemas.microsoft.com/office/drawing/2014/main" id="{41905C5A-FAE4-854F-8D41-4C3BCF9EA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560" y="1005840"/>
            <a:ext cx="274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560" y="3200400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D246DAA1-0260-E449-8CA2-92FF0101149D}"/>
              </a:ext>
            </a:extLst>
          </p:cNvPr>
          <p:cNvSpPr/>
          <p:nvPr/>
        </p:nvSpPr>
        <p:spPr>
          <a:xfrm>
            <a:off x="6583680" y="457200"/>
            <a:ext cx="2011680" cy="4937760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</a:t>
            </a:r>
            <a:r>
              <a:rPr lang="en-US" sz="1200" smtClean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Zone 3</a:t>
            </a:r>
            <a:endParaRPr lang="en-US" sz="12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17">
            <a:extLst>
              <a:ext uri="{FF2B5EF4-FFF2-40B4-BE49-F238E27FC236}">
                <a16:creationId xmlns:a16="http://schemas.microsoft.com/office/drawing/2014/main" id="{904494F6-B2AD-884E-92AE-5BF2490D7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9440" y="1737360"/>
            <a:ext cx="1371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49" name="Graphic 35">
            <a:extLst>
              <a:ext uri="{FF2B5EF4-FFF2-40B4-BE49-F238E27FC236}">
                <a16:creationId xmlns:a16="http://schemas.microsoft.com/office/drawing/2014/main" id="{A5BA7256-6A27-CE46-BA90-6D710A383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640" y="128016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52">
            <a:extLst>
              <a:ext uri="{FF2B5EF4-FFF2-40B4-BE49-F238E27FC236}">
                <a16:creationId xmlns:a16="http://schemas.microsoft.com/office/drawing/2014/main" id="{1400E17D-9460-CE44-8DA1-30820367E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9440" y="2651760"/>
            <a:ext cx="13716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Bastion host</a:t>
            </a:r>
            <a:endParaRPr lang="en-US" altLang="en-US" sz="110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51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640" y="219456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Box 53">
            <a:extLst>
              <a:ext uri="{FF2B5EF4-FFF2-40B4-BE49-F238E27FC236}">
                <a16:creationId xmlns:a16="http://schemas.microsoft.com/office/drawing/2014/main" id="{FD942784-0304-DE4D-97CD-32057A908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9440" y="4385725"/>
            <a:ext cx="13716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Kubernetes nodes</a:t>
            </a:r>
            <a:endParaRPr lang="en-US" altLang="en-US" sz="110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53" name="Graphic 62">
            <a:extLst>
              <a:ext uri="{FF2B5EF4-FFF2-40B4-BE49-F238E27FC236}">
                <a16:creationId xmlns:a16="http://schemas.microsoft.com/office/drawing/2014/main" id="{8B47AFFF-81D9-C348-90A5-553E82D08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640" y="392852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3FACFBA-87F3-0149-9ED7-C697934D0F0A}"/>
              </a:ext>
            </a:extLst>
          </p:cNvPr>
          <p:cNvCxnSpPr>
            <a:stCxn id="29" idx="0"/>
            <a:endCxn id="28" idx="2"/>
          </p:cNvCxnSpPr>
          <p:nvPr/>
        </p:nvCxnSpPr>
        <p:spPr>
          <a:xfrm flipV="1">
            <a:off x="10925897" y="2061397"/>
            <a:ext cx="1183" cy="773243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9">
            <a:extLst>
              <a:ext uri="{FF2B5EF4-FFF2-40B4-BE49-F238E27FC236}">
                <a16:creationId xmlns:a16="http://schemas.microsoft.com/office/drawing/2014/main" id="{5A05B158-B70B-5F4F-B0E2-17894FAAF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2720" y="3200400"/>
            <a:ext cx="11887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Rafay SaaS Controller</a:t>
            </a:r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915A0DD7-EAA4-1C42-B94C-58D3C0B16B88}"/>
              </a:ext>
            </a:extLst>
          </p:cNvPr>
          <p:cNvSpPr/>
          <p:nvPr/>
        </p:nvSpPr>
        <p:spPr>
          <a:xfrm rot="16200000" flipH="1" flipV="1">
            <a:off x="8612986" y="3328700"/>
            <a:ext cx="547256" cy="1314027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Freeform 62">
            <a:extLst>
              <a:ext uri="{FF2B5EF4-FFF2-40B4-BE49-F238E27FC236}">
                <a16:creationId xmlns:a16="http://schemas.microsoft.com/office/drawing/2014/main" id="{915A0DD7-EAA4-1C42-B94C-58D3C0B16B88}"/>
              </a:ext>
            </a:extLst>
          </p:cNvPr>
          <p:cNvSpPr/>
          <p:nvPr/>
        </p:nvSpPr>
        <p:spPr>
          <a:xfrm rot="16200000" flipH="1" flipV="1">
            <a:off x="9952411" y="3303303"/>
            <a:ext cx="547257" cy="1364825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299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56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Amazon Ember</vt:lpstr>
      <vt:lpstr>Arial</vt:lpstr>
      <vt:lpstr>Calibri</vt:lpstr>
      <vt:lpstr>Calibri Light</vt:lpstr>
      <vt:lpstr>Office Theme</vt:lpstr>
      <vt:lpstr>PowerPoint Presentation</vt:lpstr>
    </vt:vector>
  </TitlesOfParts>
  <Company>Amazon 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McCoy</dc:creator>
  <cp:lastModifiedBy>Daniel McCoy</cp:lastModifiedBy>
  <cp:revision>7</cp:revision>
  <dcterms:created xsi:type="dcterms:W3CDTF">2021-01-22T01:39:15Z</dcterms:created>
  <dcterms:modified xsi:type="dcterms:W3CDTF">2021-01-22T02:23:30Z</dcterms:modified>
</cp:coreProperties>
</file>