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90" autoAdjust="0"/>
    <p:restoredTop sz="94660"/>
  </p:normalViewPr>
  <p:slideViewPr>
    <p:cSldViewPr>
      <p:cViewPr>
        <p:scale>
          <a:sx n="80" d="100"/>
          <a:sy n="80" d="100"/>
        </p:scale>
        <p:origin x="-2124" y="-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394374"/>
            <a:ext cx="18653760" cy="5093547"/>
          </a:xfrm>
        </p:spPr>
        <p:txBody>
          <a:bodyPr anchor="b"/>
          <a:lstStyle>
            <a:lvl1pPr algn="ctr"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684348"/>
            <a:ext cx="16459200" cy="3532292"/>
          </a:xfrm>
        </p:spPr>
        <p:txBody>
          <a:bodyPr/>
          <a:lstStyle>
            <a:lvl1pPr marL="0" indent="0" algn="ctr">
              <a:buNone/>
              <a:defRPr sz="5120"/>
            </a:lvl1pPr>
            <a:lvl2pPr marL="975345" indent="0" algn="ctr">
              <a:buNone/>
              <a:defRPr sz="4267"/>
            </a:lvl2pPr>
            <a:lvl3pPr marL="1950690" indent="0" algn="ctr">
              <a:buNone/>
              <a:defRPr sz="3840"/>
            </a:lvl3pPr>
            <a:lvl4pPr marL="2926034" indent="0" algn="ctr">
              <a:buNone/>
              <a:defRPr sz="3413"/>
            </a:lvl4pPr>
            <a:lvl5pPr marL="3901379" indent="0" algn="ctr">
              <a:buNone/>
              <a:defRPr sz="3413"/>
            </a:lvl5pPr>
            <a:lvl6pPr marL="4876724" indent="0" algn="ctr">
              <a:buNone/>
              <a:defRPr sz="3413"/>
            </a:lvl6pPr>
            <a:lvl7pPr marL="5852069" indent="0" algn="ctr">
              <a:buNone/>
              <a:defRPr sz="3413"/>
            </a:lvl7pPr>
            <a:lvl8pPr marL="6827413" indent="0" algn="ctr">
              <a:buNone/>
              <a:defRPr sz="3413"/>
            </a:lvl8pPr>
            <a:lvl9pPr marL="7802758" indent="0" algn="ctr">
              <a:buNone/>
              <a:defRPr sz="34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1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3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778933"/>
            <a:ext cx="4732020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778933"/>
            <a:ext cx="13921740" cy="1239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0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6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3647444"/>
            <a:ext cx="18928080" cy="6085839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9790858"/>
            <a:ext cx="18928080" cy="3200399"/>
          </a:xfrm>
        </p:spPr>
        <p:txBody>
          <a:bodyPr/>
          <a:lstStyle>
            <a:lvl1pPr marL="0" indent="0">
              <a:buNone/>
              <a:defRPr sz="5120">
                <a:solidFill>
                  <a:schemeClr val="tx1"/>
                </a:solidFill>
              </a:defRPr>
            </a:lvl1pPr>
            <a:lvl2pPr marL="975345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2pPr>
            <a:lvl3pPr marL="195069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3pPr>
            <a:lvl4pPr marL="2926034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4pPr>
            <a:lvl5pPr marL="3901379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5pPr>
            <a:lvl6pPr marL="4876724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6pPr>
            <a:lvl7pPr marL="5852069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7pPr>
            <a:lvl8pPr marL="6827413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8pPr>
            <a:lvl9pPr marL="7802758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1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3894667"/>
            <a:ext cx="932688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3894667"/>
            <a:ext cx="932688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4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778936"/>
            <a:ext cx="18928080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3586481"/>
            <a:ext cx="9284016" cy="1757679"/>
          </a:xfrm>
        </p:spPr>
        <p:txBody>
          <a:bodyPr anchor="b"/>
          <a:lstStyle>
            <a:lvl1pPr marL="0" indent="0">
              <a:buNone/>
              <a:defRPr sz="5120" b="1"/>
            </a:lvl1pPr>
            <a:lvl2pPr marL="975345" indent="0">
              <a:buNone/>
              <a:defRPr sz="4267" b="1"/>
            </a:lvl2pPr>
            <a:lvl3pPr marL="1950690" indent="0">
              <a:buNone/>
              <a:defRPr sz="3840" b="1"/>
            </a:lvl3pPr>
            <a:lvl4pPr marL="2926034" indent="0">
              <a:buNone/>
              <a:defRPr sz="3413" b="1"/>
            </a:lvl4pPr>
            <a:lvl5pPr marL="3901379" indent="0">
              <a:buNone/>
              <a:defRPr sz="3413" b="1"/>
            </a:lvl5pPr>
            <a:lvl6pPr marL="4876724" indent="0">
              <a:buNone/>
              <a:defRPr sz="3413" b="1"/>
            </a:lvl6pPr>
            <a:lvl7pPr marL="5852069" indent="0">
              <a:buNone/>
              <a:defRPr sz="3413" b="1"/>
            </a:lvl7pPr>
            <a:lvl8pPr marL="6827413" indent="0">
              <a:buNone/>
              <a:defRPr sz="3413" b="1"/>
            </a:lvl8pPr>
            <a:lvl9pPr marL="7802758" indent="0">
              <a:buNone/>
              <a:defRPr sz="34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5344160"/>
            <a:ext cx="9284016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3586481"/>
            <a:ext cx="9329738" cy="1757679"/>
          </a:xfrm>
        </p:spPr>
        <p:txBody>
          <a:bodyPr anchor="b"/>
          <a:lstStyle>
            <a:lvl1pPr marL="0" indent="0">
              <a:buNone/>
              <a:defRPr sz="5120" b="1"/>
            </a:lvl1pPr>
            <a:lvl2pPr marL="975345" indent="0">
              <a:buNone/>
              <a:defRPr sz="4267" b="1"/>
            </a:lvl2pPr>
            <a:lvl3pPr marL="1950690" indent="0">
              <a:buNone/>
              <a:defRPr sz="3840" b="1"/>
            </a:lvl3pPr>
            <a:lvl4pPr marL="2926034" indent="0">
              <a:buNone/>
              <a:defRPr sz="3413" b="1"/>
            </a:lvl4pPr>
            <a:lvl5pPr marL="3901379" indent="0">
              <a:buNone/>
              <a:defRPr sz="3413" b="1"/>
            </a:lvl5pPr>
            <a:lvl6pPr marL="4876724" indent="0">
              <a:buNone/>
              <a:defRPr sz="3413" b="1"/>
            </a:lvl6pPr>
            <a:lvl7pPr marL="5852069" indent="0">
              <a:buNone/>
              <a:defRPr sz="3413" b="1"/>
            </a:lvl7pPr>
            <a:lvl8pPr marL="6827413" indent="0">
              <a:buNone/>
              <a:defRPr sz="3413" b="1"/>
            </a:lvl8pPr>
            <a:lvl9pPr marL="7802758" indent="0">
              <a:buNone/>
              <a:defRPr sz="34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5344160"/>
            <a:ext cx="9329738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8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1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975360"/>
            <a:ext cx="7078027" cy="3413760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106510"/>
            <a:ext cx="11109960" cy="10397067"/>
          </a:xfrm>
        </p:spPr>
        <p:txBody>
          <a:bodyPr/>
          <a:lstStyle>
            <a:lvl1pPr>
              <a:defRPr sz="6827"/>
            </a:lvl1pPr>
            <a:lvl2pPr>
              <a:defRPr sz="5973"/>
            </a:lvl2pPr>
            <a:lvl3pPr>
              <a:defRPr sz="5120"/>
            </a:lvl3pPr>
            <a:lvl4pPr>
              <a:defRPr sz="4267"/>
            </a:lvl4pPr>
            <a:lvl5pPr>
              <a:defRPr sz="4267"/>
            </a:lvl5pPr>
            <a:lvl6pPr>
              <a:defRPr sz="4267"/>
            </a:lvl6pPr>
            <a:lvl7pPr>
              <a:defRPr sz="4267"/>
            </a:lvl7pPr>
            <a:lvl8pPr>
              <a:defRPr sz="4267"/>
            </a:lvl8pPr>
            <a:lvl9pPr>
              <a:defRPr sz="4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389120"/>
            <a:ext cx="7078027" cy="8131388"/>
          </a:xfrm>
        </p:spPr>
        <p:txBody>
          <a:bodyPr/>
          <a:lstStyle>
            <a:lvl1pPr marL="0" indent="0">
              <a:buNone/>
              <a:defRPr sz="3413"/>
            </a:lvl1pPr>
            <a:lvl2pPr marL="975345" indent="0">
              <a:buNone/>
              <a:defRPr sz="2987"/>
            </a:lvl2pPr>
            <a:lvl3pPr marL="1950690" indent="0">
              <a:buNone/>
              <a:defRPr sz="2560"/>
            </a:lvl3pPr>
            <a:lvl4pPr marL="2926034" indent="0">
              <a:buNone/>
              <a:defRPr sz="2133"/>
            </a:lvl4pPr>
            <a:lvl5pPr marL="3901379" indent="0">
              <a:buNone/>
              <a:defRPr sz="2133"/>
            </a:lvl5pPr>
            <a:lvl6pPr marL="4876724" indent="0">
              <a:buNone/>
              <a:defRPr sz="2133"/>
            </a:lvl6pPr>
            <a:lvl7pPr marL="5852069" indent="0">
              <a:buNone/>
              <a:defRPr sz="2133"/>
            </a:lvl7pPr>
            <a:lvl8pPr marL="6827413" indent="0">
              <a:buNone/>
              <a:defRPr sz="2133"/>
            </a:lvl8pPr>
            <a:lvl9pPr marL="7802758" indent="0">
              <a:buNone/>
              <a:defRPr sz="2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975360"/>
            <a:ext cx="7078027" cy="3413760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106510"/>
            <a:ext cx="11109960" cy="10397067"/>
          </a:xfrm>
        </p:spPr>
        <p:txBody>
          <a:bodyPr anchor="t"/>
          <a:lstStyle>
            <a:lvl1pPr marL="0" indent="0">
              <a:buNone/>
              <a:defRPr sz="6827"/>
            </a:lvl1pPr>
            <a:lvl2pPr marL="975345" indent="0">
              <a:buNone/>
              <a:defRPr sz="5973"/>
            </a:lvl2pPr>
            <a:lvl3pPr marL="1950690" indent="0">
              <a:buNone/>
              <a:defRPr sz="5120"/>
            </a:lvl3pPr>
            <a:lvl4pPr marL="2926034" indent="0">
              <a:buNone/>
              <a:defRPr sz="4267"/>
            </a:lvl4pPr>
            <a:lvl5pPr marL="3901379" indent="0">
              <a:buNone/>
              <a:defRPr sz="4267"/>
            </a:lvl5pPr>
            <a:lvl6pPr marL="4876724" indent="0">
              <a:buNone/>
              <a:defRPr sz="4267"/>
            </a:lvl6pPr>
            <a:lvl7pPr marL="5852069" indent="0">
              <a:buNone/>
              <a:defRPr sz="4267"/>
            </a:lvl7pPr>
            <a:lvl8pPr marL="6827413" indent="0">
              <a:buNone/>
              <a:defRPr sz="4267"/>
            </a:lvl8pPr>
            <a:lvl9pPr marL="7802758" indent="0">
              <a:buNone/>
              <a:defRPr sz="4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389120"/>
            <a:ext cx="7078027" cy="8131388"/>
          </a:xfrm>
        </p:spPr>
        <p:txBody>
          <a:bodyPr/>
          <a:lstStyle>
            <a:lvl1pPr marL="0" indent="0">
              <a:buNone/>
              <a:defRPr sz="3413"/>
            </a:lvl1pPr>
            <a:lvl2pPr marL="975345" indent="0">
              <a:buNone/>
              <a:defRPr sz="2987"/>
            </a:lvl2pPr>
            <a:lvl3pPr marL="1950690" indent="0">
              <a:buNone/>
              <a:defRPr sz="2560"/>
            </a:lvl3pPr>
            <a:lvl4pPr marL="2926034" indent="0">
              <a:buNone/>
              <a:defRPr sz="2133"/>
            </a:lvl4pPr>
            <a:lvl5pPr marL="3901379" indent="0">
              <a:buNone/>
              <a:defRPr sz="2133"/>
            </a:lvl5pPr>
            <a:lvl6pPr marL="4876724" indent="0">
              <a:buNone/>
              <a:defRPr sz="2133"/>
            </a:lvl6pPr>
            <a:lvl7pPr marL="5852069" indent="0">
              <a:buNone/>
              <a:defRPr sz="2133"/>
            </a:lvl7pPr>
            <a:lvl8pPr marL="6827413" indent="0">
              <a:buNone/>
              <a:defRPr sz="2133"/>
            </a:lvl8pPr>
            <a:lvl9pPr marL="7802758" indent="0">
              <a:buNone/>
              <a:defRPr sz="2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778936"/>
            <a:ext cx="1892808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3894667"/>
            <a:ext cx="1892808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3560217"/>
            <a:ext cx="49377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BBB2-E533-43A8-AA78-2DC6FC5FE5A0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3560217"/>
            <a:ext cx="74066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3560217"/>
            <a:ext cx="49377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CACDD-71BB-40AD-A3D1-A7763EB71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8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50690" rtl="0" eaLnBrk="1" latinLnBrk="0" hangingPunct="1">
        <a:lnSpc>
          <a:spcPct val="90000"/>
        </a:lnSpc>
        <a:spcBef>
          <a:spcPct val="0"/>
        </a:spcBef>
        <a:buNone/>
        <a:defRPr sz="93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195069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5973" kern="1200">
          <a:solidFill>
            <a:schemeClr val="tx1"/>
          </a:solidFill>
          <a:latin typeface="+mn-lt"/>
          <a:ea typeface="+mn-ea"/>
          <a:cs typeface="+mn-cs"/>
        </a:defRPr>
      </a:lvl1pPr>
      <a:lvl2pPr marL="1463017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5120" kern="1200">
          <a:solidFill>
            <a:schemeClr val="tx1"/>
          </a:solidFill>
          <a:latin typeface="+mn-lt"/>
          <a:ea typeface="+mn-ea"/>
          <a:cs typeface="+mn-cs"/>
        </a:defRPr>
      </a:lvl2pPr>
      <a:lvl3pPr marL="2438362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413707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4389051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5364396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6339741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7315086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8290430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950690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3pPr>
      <a:lvl4pPr marL="2926034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3901379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4876724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5852069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6827413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7802758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18" Type="http://schemas.openxmlformats.org/officeDocument/2006/relationships/image" Target="../media/image15.svg"/><Relationship Id="rId26" Type="http://schemas.openxmlformats.org/officeDocument/2006/relationships/image" Target="../media/image23.svg"/><Relationship Id="rId3" Type="http://schemas.microsoft.com/office/2007/relationships/hdphoto" Target="../media/hdphoto1.wdp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13.svg"/><Relationship Id="rId20" Type="http://schemas.openxmlformats.org/officeDocument/2006/relationships/image" Target="../media/image17.sv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11" Type="http://schemas.openxmlformats.org/officeDocument/2006/relationships/image" Target="../media/image8.png"/><Relationship Id="rId24" Type="http://schemas.openxmlformats.org/officeDocument/2006/relationships/image" Target="../media/image21.sv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svg"/><Relationship Id="rId10" Type="http://schemas.openxmlformats.org/officeDocument/2006/relationships/image" Target="../media/image7.svg"/><Relationship Id="rId19" Type="http://schemas.openxmlformats.org/officeDocument/2006/relationships/image" Target="../media/image16.png"/><Relationship Id="rId4" Type="http://schemas.openxmlformats.org/officeDocument/2006/relationships/hyperlink" Target="https://aws.amazon.com/architecture/icons/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svg"/><Relationship Id="rId22" Type="http://schemas.openxmlformats.org/officeDocument/2006/relationships/image" Target="../media/image19.svg"/><Relationship Id="rId27" Type="http://schemas.openxmlformats.org/officeDocument/2006/relationships/image" Target="../media/image24.png"/><Relationship Id="rId30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12">
            <a:extLst>
              <a:ext uri="{FF2B5EF4-FFF2-40B4-BE49-F238E27FC236}">
                <a16:creationId xmlns:a16="http://schemas.microsoft.com/office/drawing/2014/main" id="{9D0E20BB-D8FD-4B32-9BC4-FCF149D84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094" y="11689387"/>
            <a:ext cx="1737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Load Balancing</a:t>
            </a:r>
          </a:p>
        </p:txBody>
      </p:sp>
      <p:sp>
        <p:nvSpPr>
          <p:cNvPr id="23" name="TextBox 9">
            <a:extLst>
              <a:ext uri="{FF2B5EF4-FFF2-40B4-BE49-F238E27FC236}">
                <a16:creationId xmlns:a16="http://schemas.microsoft.com/office/drawing/2014/main" id="{7B3F2410-50D0-43A7-A68B-41492420D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876" y="11688301"/>
            <a:ext cx="1737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EKS</a:t>
            </a:r>
          </a:p>
        </p:txBody>
      </p:sp>
      <p:sp>
        <p:nvSpPr>
          <p:cNvPr id="24" name="TextBox 9">
            <a:extLst>
              <a:ext uri="{FF2B5EF4-FFF2-40B4-BE49-F238E27FC236}">
                <a16:creationId xmlns:a16="http://schemas.microsoft.com/office/drawing/2014/main" id="{7C6CEF76-EC75-4B39-AD30-BFCE43CC1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7404" y="11689550"/>
            <a:ext cx="1737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EBS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:a16="http://schemas.microsoft.com/office/drawing/2014/main" id="{EA5CC5E6-B365-431C-AC4B-A68DD432B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04937" y="11688300"/>
            <a:ext cx="1737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RDS</a:t>
            </a:r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F3C6BEA9-9ADC-41D2-AD72-BF72C7F16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7584" y="11689475"/>
            <a:ext cx="1737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E96AF15-D4DB-4A53-BA9F-D632F7597B7A}"/>
              </a:ext>
            </a:extLst>
          </p:cNvPr>
          <p:cNvSpPr txBox="1"/>
          <p:nvPr/>
        </p:nvSpPr>
        <p:spPr>
          <a:xfrm>
            <a:off x="11112400" y="8047620"/>
            <a:ext cx="1097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srgbClr val="232F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94" name="Graphic 60">
            <a:extLst>
              <a:ext uri="{FF2B5EF4-FFF2-40B4-BE49-F238E27FC236}">
                <a16:creationId xmlns:a16="http://schemas.microsoft.com/office/drawing/2014/main" id="{8A73B818-CCB0-4EFE-A9B8-1C3B7B2A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1295" y="75894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348D2AD6-C7CF-4D6A-A1B9-22F5DD819963}"/>
              </a:ext>
            </a:extLst>
          </p:cNvPr>
          <p:cNvSpPr txBox="1"/>
          <p:nvPr/>
        </p:nvSpPr>
        <p:spPr>
          <a:xfrm>
            <a:off x="13877820" y="8019044"/>
            <a:ext cx="1097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srgbClr val="232F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105" name="Graphic 60">
            <a:extLst>
              <a:ext uri="{FF2B5EF4-FFF2-40B4-BE49-F238E27FC236}">
                <a16:creationId xmlns:a16="http://schemas.microsoft.com/office/drawing/2014/main" id="{B8028ADB-9C6C-4375-8CB1-5A88EC8A3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4495" y="75894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19">
            <a:extLst>
              <a:ext uri="{FF2B5EF4-FFF2-40B4-BE49-F238E27FC236}">
                <a16:creationId xmlns:a16="http://schemas.microsoft.com/office/drawing/2014/main" id="{07DD33BE-C527-4C77-8058-4403D2FB7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058" y="2358959"/>
            <a:ext cx="12388033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Example EKS architecture</a:t>
            </a:r>
          </a:p>
          <a:p>
            <a:pPr algn="ctr" eaLnBrk="1" hangingPunct="1"/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Updated 4/17/2023</a:t>
            </a:r>
            <a:b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b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For your diagrams, download the latest PowerPoint deck (“toolkit”) from the </a:t>
            </a: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  <a:hlinkClick r:id="rId4"/>
              </a:rPr>
              <a:t>AWS Architecture Icons</a:t>
            </a: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page. </a:t>
            </a:r>
            <a:b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Use only the elements in that deck, which is updated quarterly.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C79BD1B-A31D-45D7-A798-AE3D23FE5040}"/>
              </a:ext>
            </a:extLst>
          </p:cNvPr>
          <p:cNvSpPr/>
          <p:nvPr/>
        </p:nvSpPr>
        <p:spPr bwMode="auto">
          <a:xfrm>
            <a:off x="5760720" y="5120640"/>
            <a:ext cx="10425168" cy="69494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E1E50E00-E475-4B3D-95F9-2584462B8D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760720" y="5120640"/>
            <a:ext cx="381000" cy="381000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83A2807F-8375-4E37-B2BD-538FC4185C69}"/>
              </a:ext>
            </a:extLst>
          </p:cNvPr>
          <p:cNvSpPr/>
          <p:nvPr/>
        </p:nvSpPr>
        <p:spPr bwMode="auto">
          <a:xfrm>
            <a:off x="6035040" y="5943600"/>
            <a:ext cx="9875466" cy="4542817"/>
          </a:xfrm>
          <a:prstGeom prst="rect">
            <a:avLst/>
          </a:prstGeom>
          <a:noFill/>
          <a:ln w="15875">
            <a:solidFill>
              <a:srgbClr val="8C4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387C3F0E-6B54-43D1-98FE-CCAA37B551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035040" y="5943600"/>
            <a:ext cx="381000" cy="381000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ECB991AA-1672-4B0C-A412-C2EAB33BAFEE}"/>
              </a:ext>
            </a:extLst>
          </p:cNvPr>
          <p:cNvSpPr/>
          <p:nvPr/>
        </p:nvSpPr>
        <p:spPr bwMode="auto">
          <a:xfrm>
            <a:off x="6478641" y="5577804"/>
            <a:ext cx="2468880" cy="5029200"/>
          </a:xfrm>
          <a:prstGeom prst="rect">
            <a:avLst/>
          </a:prstGeom>
          <a:noFill/>
          <a:ln w="15875">
            <a:solidFill>
              <a:srgbClr val="00A4A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81EB053-9B97-450B-877F-8A5B068B5C0B}"/>
              </a:ext>
            </a:extLst>
          </p:cNvPr>
          <p:cNvSpPr/>
          <p:nvPr/>
        </p:nvSpPr>
        <p:spPr bwMode="auto">
          <a:xfrm>
            <a:off x="10428624" y="5577804"/>
            <a:ext cx="2468880" cy="5029200"/>
          </a:xfrm>
          <a:prstGeom prst="rect">
            <a:avLst/>
          </a:prstGeom>
          <a:noFill/>
          <a:ln w="15875">
            <a:solidFill>
              <a:srgbClr val="00A4A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33A896B-C378-41C2-A789-D805FAC0FCC2}"/>
              </a:ext>
            </a:extLst>
          </p:cNvPr>
          <p:cNvSpPr/>
          <p:nvPr/>
        </p:nvSpPr>
        <p:spPr bwMode="auto">
          <a:xfrm>
            <a:off x="13168655" y="5577804"/>
            <a:ext cx="2468880" cy="5029200"/>
          </a:xfrm>
          <a:prstGeom prst="rect">
            <a:avLst/>
          </a:prstGeom>
          <a:noFill/>
          <a:ln w="15875">
            <a:solidFill>
              <a:srgbClr val="00A4A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2DFD166-90CF-47D9-AC19-187D6D3DB9DC}"/>
              </a:ext>
            </a:extLst>
          </p:cNvPr>
          <p:cNvSpPr/>
          <p:nvPr/>
        </p:nvSpPr>
        <p:spPr>
          <a:xfrm>
            <a:off x="6662767" y="6305302"/>
            <a:ext cx="2103120" cy="2286000"/>
          </a:xfrm>
          <a:prstGeom prst="rect">
            <a:avLst/>
          </a:prstGeom>
          <a:noFill/>
          <a:ln w="15875">
            <a:solidFill>
              <a:srgbClr val="7AA11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20A4F3D-25E2-4E5A-9994-B50880D3E537}"/>
              </a:ext>
            </a:extLst>
          </p:cNvPr>
          <p:cNvSpPr/>
          <p:nvPr/>
        </p:nvSpPr>
        <p:spPr>
          <a:xfrm>
            <a:off x="6662767" y="8778207"/>
            <a:ext cx="2103120" cy="1554480"/>
          </a:xfrm>
          <a:prstGeom prst="rect">
            <a:avLst/>
          </a:prstGeom>
          <a:noFill/>
          <a:ln w="15875">
            <a:solidFill>
              <a:srgbClr val="00A4A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10" name="Graphic 109">
            <a:extLst>
              <a:ext uri="{FF2B5EF4-FFF2-40B4-BE49-F238E27FC236}">
                <a16:creationId xmlns:a16="http://schemas.microsoft.com/office/drawing/2014/main" id="{3DF10C00-6D08-4A36-92E9-10C500BC34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6670984" y="6305302"/>
            <a:ext cx="381000" cy="381000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04209A40-36DB-4740-AE86-A5467AB339A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6670984" y="8778207"/>
            <a:ext cx="381000" cy="381000"/>
          </a:xfrm>
          <a:prstGeom prst="rect">
            <a:avLst/>
          </a:prstGeom>
        </p:spPr>
      </p:pic>
      <p:sp>
        <p:nvSpPr>
          <p:cNvPr id="116" name="Rectangle 115">
            <a:extLst>
              <a:ext uri="{FF2B5EF4-FFF2-40B4-BE49-F238E27FC236}">
                <a16:creationId xmlns:a16="http://schemas.microsoft.com/office/drawing/2014/main" id="{DBE73959-0B64-4D75-8A4D-58A67283874A}"/>
              </a:ext>
            </a:extLst>
          </p:cNvPr>
          <p:cNvSpPr/>
          <p:nvPr/>
        </p:nvSpPr>
        <p:spPr>
          <a:xfrm>
            <a:off x="10608442" y="6309327"/>
            <a:ext cx="2103120" cy="2286000"/>
          </a:xfrm>
          <a:prstGeom prst="rect">
            <a:avLst/>
          </a:prstGeom>
          <a:noFill/>
          <a:ln w="15875">
            <a:solidFill>
              <a:srgbClr val="7AA11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B270956-B7CD-4AEC-BA96-94ADCB94B70D}"/>
              </a:ext>
            </a:extLst>
          </p:cNvPr>
          <p:cNvSpPr/>
          <p:nvPr/>
        </p:nvSpPr>
        <p:spPr>
          <a:xfrm>
            <a:off x="10608442" y="8778207"/>
            <a:ext cx="2103120" cy="1554480"/>
          </a:xfrm>
          <a:prstGeom prst="rect">
            <a:avLst/>
          </a:prstGeom>
          <a:noFill/>
          <a:ln w="15875">
            <a:solidFill>
              <a:srgbClr val="00A4A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18" name="Graphic 117">
            <a:extLst>
              <a:ext uri="{FF2B5EF4-FFF2-40B4-BE49-F238E27FC236}">
                <a16:creationId xmlns:a16="http://schemas.microsoft.com/office/drawing/2014/main" id="{0BE19557-A5C5-47AC-8379-23ABAE5040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10608442" y="6309327"/>
            <a:ext cx="381000" cy="381000"/>
          </a:xfrm>
          <a:prstGeom prst="rect">
            <a:avLst/>
          </a:prstGeom>
        </p:spPr>
      </p:pic>
      <p:pic>
        <p:nvPicPr>
          <p:cNvPr id="119" name="Graphic 118">
            <a:extLst>
              <a:ext uri="{FF2B5EF4-FFF2-40B4-BE49-F238E27FC236}">
                <a16:creationId xmlns:a16="http://schemas.microsoft.com/office/drawing/2014/main" id="{17B6B747-6AFD-4120-B9B6-BDC39CF89F4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10608442" y="8778207"/>
            <a:ext cx="381000" cy="381000"/>
          </a:xfrm>
          <a:prstGeom prst="rect">
            <a:avLst/>
          </a:prstGeom>
        </p:spPr>
      </p:pic>
      <p:sp>
        <p:nvSpPr>
          <p:cNvPr id="124" name="Rectangle 123">
            <a:extLst>
              <a:ext uri="{FF2B5EF4-FFF2-40B4-BE49-F238E27FC236}">
                <a16:creationId xmlns:a16="http://schemas.microsoft.com/office/drawing/2014/main" id="{540BB364-54ED-4CEE-8A07-02F079C3D9C3}"/>
              </a:ext>
            </a:extLst>
          </p:cNvPr>
          <p:cNvSpPr/>
          <p:nvPr/>
        </p:nvSpPr>
        <p:spPr>
          <a:xfrm>
            <a:off x="13351535" y="6309327"/>
            <a:ext cx="2103120" cy="2286000"/>
          </a:xfrm>
          <a:prstGeom prst="rect">
            <a:avLst/>
          </a:prstGeom>
          <a:noFill/>
          <a:ln w="15875">
            <a:solidFill>
              <a:srgbClr val="7AA11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2FF24FB0-4C05-49A2-B3DC-021D13A7C51C}"/>
              </a:ext>
            </a:extLst>
          </p:cNvPr>
          <p:cNvSpPr/>
          <p:nvPr/>
        </p:nvSpPr>
        <p:spPr>
          <a:xfrm>
            <a:off x="13351535" y="8778207"/>
            <a:ext cx="2103120" cy="1554480"/>
          </a:xfrm>
          <a:prstGeom prst="rect">
            <a:avLst/>
          </a:prstGeom>
          <a:noFill/>
          <a:ln w="15875">
            <a:solidFill>
              <a:srgbClr val="00A4A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26" name="Graphic 125">
            <a:extLst>
              <a:ext uri="{FF2B5EF4-FFF2-40B4-BE49-F238E27FC236}">
                <a16:creationId xmlns:a16="http://schemas.microsoft.com/office/drawing/2014/main" id="{4E1F0494-4108-4BD4-83AD-AD65B5695D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13351535" y="6309327"/>
            <a:ext cx="381000" cy="38100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63BBF2D8-D51B-46E0-913C-CC8316E3DDB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13351535" y="8778207"/>
            <a:ext cx="381000" cy="381000"/>
          </a:xfrm>
          <a:prstGeom prst="rect">
            <a:avLst/>
          </a:prstGeom>
        </p:spPr>
      </p:pic>
      <p:sp>
        <p:nvSpPr>
          <p:cNvPr id="130" name="TextBox 17">
            <a:extLst>
              <a:ext uri="{FF2B5EF4-FFF2-40B4-BE49-F238E27FC236}">
                <a16:creationId xmlns:a16="http://schemas.microsoft.com/office/drawing/2014/main" id="{9403FB7F-481E-4C38-8D82-066F8EB0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5137" y="7133765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31" name="Graphic 35">
            <a:extLst>
              <a:ext uri="{FF2B5EF4-FFF2-40B4-BE49-F238E27FC236}">
                <a16:creationId xmlns:a16="http://schemas.microsoft.com/office/drawing/2014/main" id="{90045EF2-042D-4A50-98D6-B90EFB23E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7485727" y="66750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" name="TextBox 17">
            <a:extLst>
              <a:ext uri="{FF2B5EF4-FFF2-40B4-BE49-F238E27FC236}">
                <a16:creationId xmlns:a16="http://schemas.microsoft.com/office/drawing/2014/main" id="{5C1545FB-EF50-4DE4-9711-30F76B5F8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56" y="7131030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35" name="Graphic 35">
            <a:extLst>
              <a:ext uri="{FF2B5EF4-FFF2-40B4-BE49-F238E27FC236}">
                <a16:creationId xmlns:a16="http://schemas.microsoft.com/office/drawing/2014/main" id="{50DE9BF4-3520-42FB-9A61-525E32D48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11431295" y="66750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" name="TextBox 17">
            <a:extLst>
              <a:ext uri="{FF2B5EF4-FFF2-40B4-BE49-F238E27FC236}">
                <a16:creationId xmlns:a16="http://schemas.microsoft.com/office/drawing/2014/main" id="{52FE3ECC-6587-416C-89BF-ABD20A779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9077" y="7108067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39" name="Graphic 35">
            <a:extLst>
              <a:ext uri="{FF2B5EF4-FFF2-40B4-BE49-F238E27FC236}">
                <a16:creationId xmlns:a16="http://schemas.microsoft.com/office/drawing/2014/main" id="{2A8A0686-3DCB-4C7C-898C-73DF9D931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14174495" y="66750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" name="Rectangle 139">
            <a:extLst>
              <a:ext uri="{FF2B5EF4-FFF2-40B4-BE49-F238E27FC236}">
                <a16:creationId xmlns:a16="http://schemas.microsoft.com/office/drawing/2014/main" id="{5525ADD8-125D-42A5-AA5A-1418CF93350F}"/>
              </a:ext>
            </a:extLst>
          </p:cNvPr>
          <p:cNvSpPr/>
          <p:nvPr/>
        </p:nvSpPr>
        <p:spPr>
          <a:xfrm>
            <a:off x="6950735" y="7498047"/>
            <a:ext cx="8229600" cy="914400"/>
          </a:xfrm>
          <a:prstGeom prst="rect">
            <a:avLst/>
          </a:prstGeom>
          <a:noFill/>
          <a:ln w="15875">
            <a:solidFill>
              <a:srgbClr val="ED71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Auto Scaling group</a:t>
            </a:r>
          </a:p>
        </p:txBody>
      </p:sp>
      <p:pic>
        <p:nvPicPr>
          <p:cNvPr id="142" name="Graphic 141">
            <a:extLst>
              <a:ext uri="{FF2B5EF4-FFF2-40B4-BE49-F238E27FC236}">
                <a16:creationId xmlns:a16="http://schemas.microsoft.com/office/drawing/2014/main" id="{A5F95F94-3D01-47ED-95C2-1FF7E1B0A3B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9511055" y="7498047"/>
            <a:ext cx="381000" cy="381000"/>
          </a:xfrm>
          <a:prstGeom prst="rect">
            <a:avLst/>
          </a:prstGeom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id="{526EA693-3D64-4915-A49C-7001257CB23A}"/>
              </a:ext>
            </a:extLst>
          </p:cNvPr>
          <p:cNvSpPr/>
          <p:nvPr/>
        </p:nvSpPr>
        <p:spPr>
          <a:xfrm>
            <a:off x="6950735" y="9235407"/>
            <a:ext cx="8229600" cy="914400"/>
          </a:xfrm>
          <a:prstGeom prst="rect">
            <a:avLst/>
          </a:prstGeom>
          <a:noFill/>
          <a:ln w="15875">
            <a:solidFill>
              <a:srgbClr val="ED71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Auto Scaling group</a:t>
            </a:r>
          </a:p>
        </p:txBody>
      </p:sp>
      <p:pic>
        <p:nvPicPr>
          <p:cNvPr id="146" name="Graphic 145">
            <a:extLst>
              <a:ext uri="{FF2B5EF4-FFF2-40B4-BE49-F238E27FC236}">
                <a16:creationId xmlns:a16="http://schemas.microsoft.com/office/drawing/2014/main" id="{68711CBF-EC90-4FE7-B12C-1689EDDE706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9511055" y="9235407"/>
            <a:ext cx="381000" cy="381000"/>
          </a:xfrm>
          <a:prstGeom prst="rect">
            <a:avLst/>
          </a:prstGeom>
        </p:spPr>
      </p:pic>
      <p:sp>
        <p:nvSpPr>
          <p:cNvPr id="149" name="TextBox 16">
            <a:extLst>
              <a:ext uri="{FF2B5EF4-FFF2-40B4-BE49-F238E27FC236}">
                <a16:creationId xmlns:a16="http://schemas.microsoft.com/office/drawing/2014/main" id="{29C37836-05CF-4562-BFE3-7880DF411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4735" y="8049130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C4F7936E-0D8B-4434-AC22-C61B7613802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485727" y="7589487"/>
            <a:ext cx="457200" cy="457200"/>
          </a:xfrm>
          <a:prstGeom prst="rect">
            <a:avLst/>
          </a:prstGeom>
        </p:spPr>
      </p:pic>
      <p:sp>
        <p:nvSpPr>
          <p:cNvPr id="153" name="TextBox 16">
            <a:extLst>
              <a:ext uri="{FF2B5EF4-FFF2-40B4-BE49-F238E27FC236}">
                <a16:creationId xmlns:a16="http://schemas.microsoft.com/office/drawing/2014/main" id="{F3B3EB0A-F3CC-4BD6-90FA-E9FB48052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823" y="9785834"/>
            <a:ext cx="13053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FAD7DBE-3B66-4823-A838-4C42C674A02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485727" y="9326847"/>
            <a:ext cx="457200" cy="457200"/>
          </a:xfrm>
          <a:prstGeom prst="rect">
            <a:avLst/>
          </a:prstGeom>
        </p:spPr>
      </p:pic>
      <p:sp>
        <p:nvSpPr>
          <p:cNvPr id="155" name="TextBox 16">
            <a:extLst>
              <a:ext uri="{FF2B5EF4-FFF2-40B4-BE49-F238E27FC236}">
                <a16:creationId xmlns:a16="http://schemas.microsoft.com/office/drawing/2014/main" id="{3B9DBF4C-9320-46BE-BEE6-2EFBE8190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5962" y="9785832"/>
            <a:ext cx="13053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pic>
        <p:nvPicPr>
          <p:cNvPr id="156" name="Graphic 155">
            <a:extLst>
              <a:ext uri="{FF2B5EF4-FFF2-40B4-BE49-F238E27FC236}">
                <a16:creationId xmlns:a16="http://schemas.microsoft.com/office/drawing/2014/main" id="{F42F25BD-7C5A-403F-B66F-983A315C3BA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1428914" y="9326847"/>
            <a:ext cx="457200" cy="457200"/>
          </a:xfrm>
          <a:prstGeom prst="rect">
            <a:avLst/>
          </a:prstGeom>
        </p:spPr>
      </p:pic>
      <p:sp>
        <p:nvSpPr>
          <p:cNvPr id="157" name="TextBox 16">
            <a:extLst>
              <a:ext uri="{FF2B5EF4-FFF2-40B4-BE49-F238E27FC236}">
                <a16:creationId xmlns:a16="http://schemas.microsoft.com/office/drawing/2014/main" id="{AC4B2D9C-411F-4C58-97AE-3E491EFE6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3762" y="9754879"/>
            <a:ext cx="13053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pic>
        <p:nvPicPr>
          <p:cNvPr id="158" name="Graphic 157">
            <a:extLst>
              <a:ext uri="{FF2B5EF4-FFF2-40B4-BE49-F238E27FC236}">
                <a16:creationId xmlns:a16="http://schemas.microsoft.com/office/drawing/2014/main" id="{6176F355-EF90-4E23-AC7A-70F80FC6FF2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4174495" y="9326847"/>
            <a:ext cx="457200" cy="457200"/>
          </a:xfrm>
          <a:prstGeom prst="rect">
            <a:avLst/>
          </a:prstGeom>
        </p:spPr>
      </p:pic>
      <p:pic>
        <p:nvPicPr>
          <p:cNvPr id="160" name="Graphic 6">
            <a:extLst>
              <a:ext uri="{FF2B5EF4-FFF2-40B4-BE49-F238E27FC236}">
                <a16:creationId xmlns:a16="http://schemas.microsoft.com/office/drawing/2014/main" id="{B8C5C8B8-0735-43EF-8BFE-7D71DA15A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/>
        </p:blipFill>
        <p:spPr bwMode="auto">
          <a:xfrm>
            <a:off x="6522774" y="1092539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" name="Graphic 23">
            <a:extLst>
              <a:ext uri="{FF2B5EF4-FFF2-40B4-BE49-F238E27FC236}">
                <a16:creationId xmlns:a16="http://schemas.microsoft.com/office/drawing/2014/main" id="{53FEC51D-09B4-4D50-B2D3-260EE7715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 bwMode="auto">
          <a:xfrm>
            <a:off x="8584905" y="1092539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" name="Graphic 17">
            <a:extLst>
              <a:ext uri="{FF2B5EF4-FFF2-40B4-BE49-F238E27FC236}">
                <a16:creationId xmlns:a16="http://schemas.microsoft.com/office/drawing/2014/main" id="{07F6B67C-D64C-4571-893D-E6AA8DE66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/>
          <a:stretch/>
        </p:blipFill>
        <p:spPr bwMode="auto">
          <a:xfrm>
            <a:off x="10688070" y="1092539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" name="Graphic 6">
            <a:extLst>
              <a:ext uri="{FF2B5EF4-FFF2-40B4-BE49-F238E27FC236}">
                <a16:creationId xmlns:a16="http://schemas.microsoft.com/office/drawing/2014/main" id="{495060C7-8E81-43AA-A86F-65AA78484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rcRect/>
          <a:stretch/>
        </p:blipFill>
        <p:spPr bwMode="auto">
          <a:xfrm>
            <a:off x="12791190" y="1092539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" name="Graphic 21">
            <a:extLst>
              <a:ext uri="{FF2B5EF4-FFF2-40B4-BE49-F238E27FC236}">
                <a16:creationId xmlns:a16="http://schemas.microsoft.com/office/drawing/2014/main" id="{23AE77A8-649D-4C0A-B241-87B8B2EE1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rcRect/>
          <a:stretch/>
        </p:blipFill>
        <p:spPr bwMode="auto">
          <a:xfrm>
            <a:off x="14894310" y="1092535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531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101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McCoy</dc:creator>
  <cp:lastModifiedBy>Marcia Johnston</cp:lastModifiedBy>
  <cp:revision>25</cp:revision>
  <dcterms:created xsi:type="dcterms:W3CDTF">2022-08-18T21:11:41Z</dcterms:created>
  <dcterms:modified xsi:type="dcterms:W3CDTF">2023-04-17T19:31:17Z</dcterms:modified>
</cp:coreProperties>
</file>