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  <p:sldMasterId id="2147483698" r:id="rId2"/>
  </p:sldMasterIdLst>
  <p:notesMasterIdLst>
    <p:notesMasterId r:id="rId4"/>
  </p:notesMasterIdLst>
  <p:handoutMasterIdLst>
    <p:handoutMasterId r:id="rId5"/>
  </p:handoutMasterIdLst>
  <p:sldIdLst>
    <p:sldId id="261" r:id="rId3"/>
  </p:sldIdLst>
  <p:sldSz cx="16459200" cy="10972800"/>
  <p:notesSz cx="6858000" cy="9144000"/>
  <p:defaultTextStyle>
    <a:defPPr>
      <a:defRPr lang="en-US"/>
    </a:defPPr>
    <a:lvl1pPr marL="0" algn="l" defTabSz="1316651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1pPr>
    <a:lvl2pPr marL="658326" algn="l" defTabSz="1316651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2pPr>
    <a:lvl3pPr marL="1316651" algn="l" defTabSz="1316651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3pPr>
    <a:lvl4pPr marL="1974977" algn="l" defTabSz="1316651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4pPr>
    <a:lvl5pPr marL="2633304" algn="l" defTabSz="1316651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5pPr>
    <a:lvl6pPr marL="3291630" algn="l" defTabSz="1316651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6pPr>
    <a:lvl7pPr marL="3949955" algn="l" defTabSz="1316651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7pPr>
    <a:lvl8pPr marL="4608281" algn="l" defTabSz="1316651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8pPr>
    <a:lvl9pPr marL="5266607" algn="l" defTabSz="1316651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2" userDrawn="1">
          <p15:clr>
            <a:srgbClr val="A4A3A4"/>
          </p15:clr>
        </p15:guide>
        <p15:guide id="3" orient="horz" pos="34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CBC"/>
    <a:srgbClr val="1D8900"/>
    <a:srgbClr val="DF3312"/>
    <a:srgbClr val="FAFAFA"/>
    <a:srgbClr val="5A6B86"/>
    <a:srgbClr val="1E8900"/>
    <a:srgbClr val="F1623E"/>
    <a:srgbClr val="CD2264"/>
    <a:srgbClr val="D86613"/>
    <a:srgbClr val="4D27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75" autoAdjust="0"/>
    <p:restoredTop sz="96192" autoAdjust="0"/>
  </p:normalViewPr>
  <p:slideViewPr>
    <p:cSldViewPr snapToObjects="1">
      <p:cViewPr varScale="1">
        <p:scale>
          <a:sx n="66" d="100"/>
          <a:sy n="66" d="100"/>
        </p:scale>
        <p:origin x="96" y="282"/>
      </p:cViewPr>
      <p:guideLst>
        <p:guide pos="32"/>
        <p:guide orient="horz" pos="34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9945AD-C4E7-8D4E-B52E-03FA066211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277B07-F9D1-AA40-BBCF-775E74D42B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7721D-1176-A640-AC48-B82F78C92D56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529E1-8FBF-B44D-9125-5A6D2BEFA6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4B474-30DF-AA46-8E95-0F42A45520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BAB59-14AE-9844-B034-10FDF6484A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896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4A089-FB25-6D46-9D21-F0F04A18BCA8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304BD-78E5-F743-9CDB-4BAC0F2E5A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60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16651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1pPr>
    <a:lvl2pPr marL="658326" algn="l" defTabSz="1316651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2pPr>
    <a:lvl3pPr marL="1316651" algn="l" defTabSz="1316651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3pPr>
    <a:lvl4pPr marL="1974977" algn="l" defTabSz="1316651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4pPr>
    <a:lvl5pPr marL="2633304" algn="l" defTabSz="1316651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5pPr>
    <a:lvl6pPr marL="3291630" algn="l" defTabSz="1316651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6pPr>
    <a:lvl7pPr marL="3949955" algn="l" defTabSz="1316651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7pPr>
    <a:lvl8pPr marL="4608281" algn="l" defTabSz="1316651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8pPr>
    <a:lvl9pPr marL="5266607" algn="l" defTabSz="1316651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1143000"/>
            <a:ext cx="46291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F304BD-78E5-F743-9CDB-4BAC0F2E5AB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846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335133-BC66-D740-A8F2-49180671F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D45912-5042-564C-832E-5F4D1FCB1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689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731520"/>
            <a:ext cx="5308520" cy="2560320"/>
          </a:xfrm>
        </p:spPr>
        <p:txBody>
          <a:bodyPr anchor="b"/>
          <a:lstStyle>
            <a:lvl1pPr>
              <a:defRPr sz="5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1579882"/>
            <a:ext cx="8332470" cy="7797800"/>
          </a:xfrm>
        </p:spPr>
        <p:txBody>
          <a:bodyPr anchor="t"/>
          <a:lstStyle>
            <a:lvl1pPr marL="0" indent="0">
              <a:buNone/>
              <a:defRPr sz="5120"/>
            </a:lvl1pPr>
            <a:lvl2pPr marL="731520" indent="0">
              <a:buNone/>
              <a:defRPr sz="4480"/>
            </a:lvl2pPr>
            <a:lvl3pPr marL="1463040" indent="0">
              <a:buNone/>
              <a:defRPr sz="3840"/>
            </a:lvl3pPr>
            <a:lvl4pPr marL="2194560" indent="0">
              <a:buNone/>
              <a:defRPr sz="3200"/>
            </a:lvl4pPr>
            <a:lvl5pPr marL="2926080" indent="0">
              <a:buNone/>
              <a:defRPr sz="3200"/>
            </a:lvl5pPr>
            <a:lvl6pPr marL="3657600" indent="0">
              <a:buNone/>
              <a:defRPr sz="3200"/>
            </a:lvl6pPr>
            <a:lvl7pPr marL="4389120" indent="0">
              <a:buNone/>
              <a:defRPr sz="3200"/>
            </a:lvl7pPr>
            <a:lvl8pPr marL="5120640" indent="0">
              <a:buNone/>
              <a:defRPr sz="3200"/>
            </a:lvl8pPr>
            <a:lvl9pPr marL="5852160" indent="0">
              <a:buNone/>
              <a:defRPr sz="3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3291840"/>
            <a:ext cx="5308520" cy="6098541"/>
          </a:xfrm>
        </p:spPr>
        <p:txBody>
          <a:bodyPr/>
          <a:lstStyle>
            <a:lvl1pPr marL="0" indent="0">
              <a:buNone/>
              <a:defRPr sz="2560"/>
            </a:lvl1pPr>
            <a:lvl2pPr marL="731520" indent="0">
              <a:buNone/>
              <a:defRPr sz="2240"/>
            </a:lvl2pPr>
            <a:lvl3pPr marL="1463040" indent="0">
              <a:buNone/>
              <a:defRPr sz="1920"/>
            </a:lvl3pPr>
            <a:lvl4pPr marL="2194560" indent="0">
              <a:buNone/>
              <a:defRPr sz="1600"/>
            </a:lvl4pPr>
            <a:lvl5pPr marL="2926080" indent="0">
              <a:buNone/>
              <a:defRPr sz="1600"/>
            </a:lvl5pPr>
            <a:lvl6pPr marL="3657600" indent="0">
              <a:buNone/>
              <a:defRPr sz="1600"/>
            </a:lvl6pPr>
            <a:lvl7pPr marL="4389120" indent="0">
              <a:buNone/>
              <a:defRPr sz="1600"/>
            </a:lvl7pPr>
            <a:lvl8pPr marL="5120640" indent="0">
              <a:buNone/>
              <a:defRPr sz="1600"/>
            </a:lvl8pPr>
            <a:lvl9pPr marL="585216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5208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33051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6" y="584200"/>
            <a:ext cx="3549015" cy="929894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1" y="584200"/>
            <a:ext cx="10441305" cy="929894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41064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1795781"/>
            <a:ext cx="13990320" cy="3820160"/>
          </a:xfrm>
        </p:spPr>
        <p:txBody>
          <a:bodyPr anchor="b"/>
          <a:lstStyle>
            <a:lvl1pPr algn="ctr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5763261"/>
            <a:ext cx="12344400" cy="2649219"/>
          </a:xfrm>
        </p:spPr>
        <p:txBody>
          <a:bodyPr/>
          <a:lstStyle>
            <a:lvl1pPr marL="0" indent="0" algn="ctr">
              <a:buNone/>
              <a:defRPr sz="3840"/>
            </a:lvl1pPr>
            <a:lvl2pPr marL="731520" indent="0" algn="ctr">
              <a:buNone/>
              <a:defRPr sz="3200"/>
            </a:lvl2pPr>
            <a:lvl3pPr marL="1463040" indent="0" algn="ctr">
              <a:buNone/>
              <a:defRPr sz="2880"/>
            </a:lvl3pPr>
            <a:lvl4pPr marL="2194560" indent="0" algn="ctr">
              <a:buNone/>
              <a:defRPr sz="2560"/>
            </a:lvl4pPr>
            <a:lvl5pPr marL="2926080" indent="0" algn="ctr">
              <a:buNone/>
              <a:defRPr sz="2560"/>
            </a:lvl5pPr>
            <a:lvl6pPr marL="3657600" indent="0" algn="ctr">
              <a:buNone/>
              <a:defRPr sz="2560"/>
            </a:lvl6pPr>
            <a:lvl7pPr marL="4389120" indent="0" algn="ctr">
              <a:buNone/>
              <a:defRPr sz="2560"/>
            </a:lvl7pPr>
            <a:lvl8pPr marL="5120640" indent="0" algn="ctr">
              <a:buNone/>
              <a:defRPr sz="2560"/>
            </a:lvl8pPr>
            <a:lvl9pPr marL="5852160" indent="0" algn="ctr">
              <a:buNone/>
              <a:defRPr sz="25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39457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03896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2735583"/>
            <a:ext cx="14196060" cy="4564379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7343143"/>
            <a:ext cx="14196060" cy="2400299"/>
          </a:xfrm>
        </p:spPr>
        <p:txBody>
          <a:bodyPr/>
          <a:lstStyle>
            <a:lvl1pPr marL="0" indent="0">
              <a:buNone/>
              <a:defRPr sz="3840">
                <a:solidFill>
                  <a:schemeClr val="tx1"/>
                </a:solidFill>
              </a:defRPr>
            </a:lvl1pPr>
            <a:lvl2pPr marL="7315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4630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3pPr>
            <a:lvl4pPr marL="219456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4pPr>
            <a:lvl5pPr marL="292608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5pPr>
            <a:lvl6pPr marL="365760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6pPr>
            <a:lvl7pPr marL="438912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7pPr>
            <a:lvl8pPr marL="512064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8pPr>
            <a:lvl9pPr marL="585216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81542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2921000"/>
            <a:ext cx="6995160" cy="69621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2921000"/>
            <a:ext cx="6995160" cy="69621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76920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584202"/>
            <a:ext cx="14196060" cy="21209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6" y="2689861"/>
            <a:ext cx="6963012" cy="1318259"/>
          </a:xfrm>
        </p:spPr>
        <p:txBody>
          <a:bodyPr anchor="b"/>
          <a:lstStyle>
            <a:lvl1pPr marL="0" indent="0">
              <a:buNone/>
              <a:defRPr sz="384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880" b="1"/>
            </a:lvl3pPr>
            <a:lvl4pPr marL="2194560" indent="0">
              <a:buNone/>
              <a:defRPr sz="2560" b="1"/>
            </a:lvl4pPr>
            <a:lvl5pPr marL="2926080" indent="0">
              <a:buNone/>
              <a:defRPr sz="2560" b="1"/>
            </a:lvl5pPr>
            <a:lvl6pPr marL="3657600" indent="0">
              <a:buNone/>
              <a:defRPr sz="2560" b="1"/>
            </a:lvl6pPr>
            <a:lvl7pPr marL="4389120" indent="0">
              <a:buNone/>
              <a:defRPr sz="2560" b="1"/>
            </a:lvl7pPr>
            <a:lvl8pPr marL="5120640" indent="0">
              <a:buNone/>
              <a:defRPr sz="2560" b="1"/>
            </a:lvl8pPr>
            <a:lvl9pPr marL="5852160" indent="0">
              <a:buNone/>
              <a:defRPr sz="25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6" y="4008120"/>
            <a:ext cx="6963012" cy="58953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1" y="2689861"/>
            <a:ext cx="6997304" cy="1318259"/>
          </a:xfrm>
        </p:spPr>
        <p:txBody>
          <a:bodyPr anchor="b"/>
          <a:lstStyle>
            <a:lvl1pPr marL="0" indent="0">
              <a:buNone/>
              <a:defRPr sz="384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880" b="1"/>
            </a:lvl3pPr>
            <a:lvl4pPr marL="2194560" indent="0">
              <a:buNone/>
              <a:defRPr sz="2560" b="1"/>
            </a:lvl4pPr>
            <a:lvl5pPr marL="2926080" indent="0">
              <a:buNone/>
              <a:defRPr sz="2560" b="1"/>
            </a:lvl5pPr>
            <a:lvl6pPr marL="3657600" indent="0">
              <a:buNone/>
              <a:defRPr sz="2560" b="1"/>
            </a:lvl6pPr>
            <a:lvl7pPr marL="4389120" indent="0">
              <a:buNone/>
              <a:defRPr sz="2560" b="1"/>
            </a:lvl7pPr>
            <a:lvl8pPr marL="5120640" indent="0">
              <a:buNone/>
              <a:defRPr sz="2560" b="1"/>
            </a:lvl8pPr>
            <a:lvl9pPr marL="5852160" indent="0">
              <a:buNone/>
              <a:defRPr sz="25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1" y="4008120"/>
            <a:ext cx="6997304" cy="58953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57704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68727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719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731520"/>
            <a:ext cx="5308520" cy="2560320"/>
          </a:xfrm>
        </p:spPr>
        <p:txBody>
          <a:bodyPr anchor="b"/>
          <a:lstStyle>
            <a:lvl1pPr>
              <a:defRPr sz="5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1579882"/>
            <a:ext cx="8332470" cy="7797800"/>
          </a:xfrm>
        </p:spPr>
        <p:txBody>
          <a:bodyPr/>
          <a:lstStyle>
            <a:lvl1pPr>
              <a:defRPr sz="5120"/>
            </a:lvl1pPr>
            <a:lvl2pPr>
              <a:defRPr sz="4480"/>
            </a:lvl2pPr>
            <a:lvl3pPr>
              <a:defRPr sz="384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3291840"/>
            <a:ext cx="5308520" cy="6098541"/>
          </a:xfrm>
        </p:spPr>
        <p:txBody>
          <a:bodyPr/>
          <a:lstStyle>
            <a:lvl1pPr marL="0" indent="0">
              <a:buNone/>
              <a:defRPr sz="2560"/>
            </a:lvl1pPr>
            <a:lvl2pPr marL="731520" indent="0">
              <a:buNone/>
              <a:defRPr sz="2240"/>
            </a:lvl2pPr>
            <a:lvl3pPr marL="1463040" indent="0">
              <a:buNone/>
              <a:defRPr sz="1920"/>
            </a:lvl3pPr>
            <a:lvl4pPr marL="2194560" indent="0">
              <a:buNone/>
              <a:defRPr sz="1600"/>
            </a:lvl4pPr>
            <a:lvl5pPr marL="2926080" indent="0">
              <a:buNone/>
              <a:defRPr sz="1600"/>
            </a:lvl5pPr>
            <a:lvl6pPr marL="3657600" indent="0">
              <a:buNone/>
              <a:defRPr sz="1600"/>
            </a:lvl6pPr>
            <a:lvl7pPr marL="4389120" indent="0">
              <a:buNone/>
              <a:defRPr sz="1600"/>
            </a:lvl7pPr>
            <a:lvl8pPr marL="5120640" indent="0">
              <a:buNone/>
              <a:defRPr sz="1600"/>
            </a:lvl8pPr>
            <a:lvl9pPr marL="585216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08765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52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584202"/>
            <a:ext cx="14196060" cy="2120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2921000"/>
            <a:ext cx="14196060" cy="6962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10170162"/>
            <a:ext cx="370332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10170162"/>
            <a:ext cx="555498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10170162"/>
            <a:ext cx="370332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57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sldNum="0" hdr="0" ftr="0" dt="0"/>
  <p:txStyles>
    <p:titleStyle>
      <a:lvl1pPr algn="l" defTabSz="1463040" rtl="0" eaLnBrk="1" latinLnBrk="0" hangingPunct="1">
        <a:lnSpc>
          <a:spcPct val="90000"/>
        </a:lnSpc>
        <a:spcBef>
          <a:spcPct val="0"/>
        </a:spcBef>
        <a:buNone/>
        <a:defRPr sz="70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146304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56032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5pPr>
      <a:lvl6pPr marL="402336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6pPr>
      <a:lvl7pPr marL="475488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7pPr>
      <a:lvl8pPr marL="548640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8pPr>
      <a:lvl9pPr marL="621792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46304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6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8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5pPr>
      <a:lvl6pPr marL="365760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6pPr>
      <a:lvl7pPr marL="438912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7pPr>
      <a:lvl8pPr marL="512064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8pPr>
      <a:lvl9pPr marL="585216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svg"/><Relationship Id="rId18" Type="http://schemas.openxmlformats.org/officeDocument/2006/relationships/image" Target="../media/image14.png"/><Relationship Id="rId26" Type="http://schemas.openxmlformats.org/officeDocument/2006/relationships/image" Target="../media/image22.png"/><Relationship Id="rId3" Type="http://schemas.openxmlformats.org/officeDocument/2006/relationships/image" Target="../media/image1.png"/><Relationship Id="rId21" Type="http://schemas.openxmlformats.org/officeDocument/2006/relationships/image" Target="../media/image17.svg"/><Relationship Id="rId7" Type="http://schemas.openxmlformats.org/officeDocument/2006/relationships/image" Target="../media/image3.svg"/><Relationship Id="rId12" Type="http://schemas.openxmlformats.org/officeDocument/2006/relationships/image" Target="../media/image8.png"/><Relationship Id="rId17" Type="http://schemas.openxmlformats.org/officeDocument/2006/relationships/image" Target="../media/image13.svg"/><Relationship Id="rId25" Type="http://schemas.openxmlformats.org/officeDocument/2006/relationships/image" Target="../media/image21.svg"/><Relationship Id="rId33" Type="http://schemas.openxmlformats.org/officeDocument/2006/relationships/image" Target="../media/image29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.png"/><Relationship Id="rId20" Type="http://schemas.openxmlformats.org/officeDocument/2006/relationships/image" Target="../media/image16.png"/><Relationship Id="rId29" Type="http://schemas.openxmlformats.org/officeDocument/2006/relationships/image" Target="../media/image25.sv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.png"/><Relationship Id="rId11" Type="http://schemas.openxmlformats.org/officeDocument/2006/relationships/image" Target="../media/image7.svg"/><Relationship Id="rId24" Type="http://schemas.openxmlformats.org/officeDocument/2006/relationships/image" Target="../media/image20.png"/><Relationship Id="rId32" Type="http://schemas.openxmlformats.org/officeDocument/2006/relationships/image" Target="../media/image28.png"/><Relationship Id="rId5" Type="http://schemas.openxmlformats.org/officeDocument/2006/relationships/hyperlink" Target="https://aws.amazon.com/architecture/icons/" TargetMode="External"/><Relationship Id="rId15" Type="http://schemas.openxmlformats.org/officeDocument/2006/relationships/image" Target="../media/image11.svg"/><Relationship Id="rId23" Type="http://schemas.openxmlformats.org/officeDocument/2006/relationships/image" Target="../media/image19.svg"/><Relationship Id="rId28" Type="http://schemas.openxmlformats.org/officeDocument/2006/relationships/image" Target="../media/image24.png"/><Relationship Id="rId10" Type="http://schemas.openxmlformats.org/officeDocument/2006/relationships/image" Target="../media/image6.png"/><Relationship Id="rId19" Type="http://schemas.openxmlformats.org/officeDocument/2006/relationships/image" Target="../media/image15.svg"/><Relationship Id="rId31" Type="http://schemas.openxmlformats.org/officeDocument/2006/relationships/image" Target="../media/image27.svg"/><Relationship Id="rId4" Type="http://schemas.microsoft.com/office/2007/relationships/hdphoto" Target="../media/hdphoto1.wdp"/><Relationship Id="rId9" Type="http://schemas.openxmlformats.org/officeDocument/2006/relationships/image" Target="../media/image5.svg"/><Relationship Id="rId14" Type="http://schemas.openxmlformats.org/officeDocument/2006/relationships/image" Target="../media/image10.png"/><Relationship Id="rId22" Type="http://schemas.openxmlformats.org/officeDocument/2006/relationships/image" Target="../media/image18.png"/><Relationship Id="rId27" Type="http://schemas.openxmlformats.org/officeDocument/2006/relationships/image" Target="../media/image23.svg"/><Relationship Id="rId30" Type="http://schemas.openxmlformats.org/officeDocument/2006/relationships/image" Target="../media/image26.pn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12">
            <a:extLst>
              <a:ext uri="{FF2B5EF4-FFF2-40B4-BE49-F238E27FC236}">
                <a16:creationId xmlns:a16="http://schemas.microsoft.com/office/drawing/2014/main" id="{BC2B21E1-83DD-4D52-832A-F82A77FEA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17604" y="4421029"/>
            <a:ext cx="8781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Route 53</a:t>
            </a:r>
          </a:p>
        </p:txBody>
      </p:sp>
      <p:sp>
        <p:nvSpPr>
          <p:cNvPr id="98" name="TextBox 11">
            <a:extLst>
              <a:ext uri="{FF2B5EF4-FFF2-40B4-BE49-F238E27FC236}">
                <a16:creationId xmlns:a16="http://schemas.microsoft.com/office/drawing/2014/main" id="{A91647E5-CE0D-4DC9-A3B0-D11F91D13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13929" y="5149672"/>
            <a:ext cx="109728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EFS</a:t>
            </a:r>
          </a:p>
        </p:txBody>
      </p:sp>
      <p:sp>
        <p:nvSpPr>
          <p:cNvPr id="115" name="TextBox 12">
            <a:extLst>
              <a:ext uri="{FF2B5EF4-FFF2-40B4-BE49-F238E27FC236}">
                <a16:creationId xmlns:a16="http://schemas.microsoft.com/office/drawing/2014/main" id="{7A8DD167-EB7B-4CC7-9110-CC0972F8D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64963" y="5792597"/>
            <a:ext cx="58339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ACM</a:t>
            </a:r>
          </a:p>
        </p:txBody>
      </p:sp>
      <p:sp>
        <p:nvSpPr>
          <p:cNvPr id="117" name="TextBox 9">
            <a:extLst>
              <a:ext uri="{FF2B5EF4-FFF2-40B4-BE49-F238E27FC236}">
                <a16:creationId xmlns:a16="http://schemas.microsoft.com/office/drawing/2014/main" id="{792CC582-A3FE-4144-8040-F500FF385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51562" y="7165181"/>
            <a:ext cx="12117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S3</a:t>
            </a:r>
          </a:p>
        </p:txBody>
      </p:sp>
      <p:sp>
        <p:nvSpPr>
          <p:cNvPr id="119" name="TextBox 22">
            <a:extLst>
              <a:ext uri="{FF2B5EF4-FFF2-40B4-BE49-F238E27FC236}">
                <a16:creationId xmlns:a16="http://schemas.microsoft.com/office/drawing/2014/main" id="{720E7526-D277-468E-8A79-C3B1DFC30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50772" y="8535828"/>
            <a:ext cx="12117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ECR</a:t>
            </a:r>
          </a:p>
        </p:txBody>
      </p:sp>
      <p:sp>
        <p:nvSpPr>
          <p:cNvPr id="43" name="TextBox 16">
            <a:extLst>
              <a:ext uri="{FF2B5EF4-FFF2-40B4-BE49-F238E27FC236}">
                <a16:creationId xmlns:a16="http://schemas.microsoft.com/office/drawing/2014/main" id="{9C8CADF3-F6DB-4C0E-9213-4ECC9CDBE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9822" y="7109392"/>
            <a:ext cx="11155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Instance</a:t>
            </a:r>
          </a:p>
        </p:txBody>
      </p:sp>
      <p:pic>
        <p:nvPicPr>
          <p:cNvPr id="45" name="Graphic 60">
            <a:extLst>
              <a:ext uri="{FF2B5EF4-FFF2-40B4-BE49-F238E27FC236}">
                <a16:creationId xmlns:a16="http://schemas.microsoft.com/office/drawing/2014/main" id="{8AB11BD1-2859-440D-91FA-8575AD868A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8745" y="665159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TextBox 16">
            <a:extLst>
              <a:ext uri="{FF2B5EF4-FFF2-40B4-BE49-F238E27FC236}">
                <a16:creationId xmlns:a16="http://schemas.microsoft.com/office/drawing/2014/main" id="{DD87D687-AE99-465F-82D2-8A15291BC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9372" y="7111099"/>
            <a:ext cx="11155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Instance</a:t>
            </a:r>
          </a:p>
        </p:txBody>
      </p:sp>
      <p:sp>
        <p:nvSpPr>
          <p:cNvPr id="53" name="TextBox 19">
            <a:extLst>
              <a:ext uri="{FF2B5EF4-FFF2-40B4-BE49-F238E27FC236}">
                <a16:creationId xmlns:a16="http://schemas.microsoft.com/office/drawing/2014/main" id="{4C98F1D9-89D6-4187-9D44-D191687DB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0816" y="856947"/>
            <a:ext cx="12388033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Example three-tier architecture</a:t>
            </a:r>
          </a:p>
          <a:p>
            <a:pPr algn="ctr" eaLnBrk="1" hangingPunct="1"/>
            <a:r>
              <a:rPr lang="en-US" altLang="en-US" sz="18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Updated 4/17/2023</a:t>
            </a:r>
            <a:br>
              <a:rPr lang="en-US" altLang="en-US" sz="18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br>
              <a:rPr lang="en-US" altLang="en-US" sz="18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8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For your diagrams, download the latest PowerPoint deck (“toolkit”) from the </a:t>
            </a:r>
            <a:r>
              <a:rPr lang="en-US" altLang="en-US" sz="18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  <a:hlinkClick r:id="rId5"/>
              </a:rPr>
              <a:t>AWS Architecture Icons</a:t>
            </a:r>
            <a:r>
              <a:rPr lang="en-US" altLang="en-US" sz="18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 page. </a:t>
            </a:r>
            <a:br>
              <a:rPr lang="en-US" altLang="en-US" sz="18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8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Use only the elements in that deck, which is updated quarterly.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3783ADC-49F9-4791-90C9-CCE500CE7E22}"/>
              </a:ext>
            </a:extLst>
          </p:cNvPr>
          <p:cNvSpPr/>
          <p:nvPr/>
        </p:nvSpPr>
        <p:spPr bwMode="auto">
          <a:xfrm>
            <a:off x="3642406" y="3200400"/>
            <a:ext cx="9238344" cy="603504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63" name="Graphic 62">
            <a:extLst>
              <a:ext uri="{FF2B5EF4-FFF2-40B4-BE49-F238E27FC236}">
                <a16:creationId xmlns:a16="http://schemas.microsoft.com/office/drawing/2014/main" id="{A4E3CDB6-9963-4488-A3DC-0C159BC8C60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3642406" y="3200400"/>
            <a:ext cx="381000" cy="381000"/>
          </a:xfrm>
          <a:prstGeom prst="rect">
            <a:avLst/>
          </a:prstGeom>
        </p:spPr>
      </p:pic>
      <p:sp>
        <p:nvSpPr>
          <p:cNvPr id="66" name="Rectangle 65">
            <a:extLst>
              <a:ext uri="{FF2B5EF4-FFF2-40B4-BE49-F238E27FC236}">
                <a16:creationId xmlns:a16="http://schemas.microsoft.com/office/drawing/2014/main" id="{B88E5646-E0DB-4A43-A0C7-369271328FB1}"/>
              </a:ext>
            </a:extLst>
          </p:cNvPr>
          <p:cNvSpPr/>
          <p:nvPr/>
        </p:nvSpPr>
        <p:spPr bwMode="auto">
          <a:xfrm>
            <a:off x="4114800" y="3931919"/>
            <a:ext cx="7498080" cy="4937760"/>
          </a:xfrm>
          <a:prstGeom prst="rect">
            <a:avLst/>
          </a:prstGeom>
          <a:noFill/>
          <a:ln w="15875">
            <a:solidFill>
              <a:srgbClr val="8C4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67" name="Graphic 66">
            <a:extLst>
              <a:ext uri="{FF2B5EF4-FFF2-40B4-BE49-F238E27FC236}">
                <a16:creationId xmlns:a16="http://schemas.microsoft.com/office/drawing/2014/main" id="{F97FFE73-2886-4876-B92A-41963FE8764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4114800" y="3931920"/>
            <a:ext cx="381000" cy="381000"/>
          </a:xfrm>
          <a:prstGeom prst="rect">
            <a:avLst/>
          </a:prstGeom>
        </p:spPr>
      </p:pic>
      <p:sp>
        <p:nvSpPr>
          <p:cNvPr id="69" name="Rectangle 68">
            <a:extLst>
              <a:ext uri="{FF2B5EF4-FFF2-40B4-BE49-F238E27FC236}">
                <a16:creationId xmlns:a16="http://schemas.microsoft.com/office/drawing/2014/main" id="{8B26B4D5-937B-4959-A135-86E04648405F}"/>
              </a:ext>
            </a:extLst>
          </p:cNvPr>
          <p:cNvSpPr/>
          <p:nvPr/>
        </p:nvSpPr>
        <p:spPr bwMode="auto">
          <a:xfrm>
            <a:off x="4548185" y="3566160"/>
            <a:ext cx="2107095" cy="5394960"/>
          </a:xfrm>
          <a:prstGeom prst="rect">
            <a:avLst/>
          </a:prstGeom>
          <a:noFill/>
          <a:ln w="15875">
            <a:solidFill>
              <a:srgbClr val="00A4A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77A21D2-23A0-4460-B5BB-97B31A8A2CBE}"/>
              </a:ext>
            </a:extLst>
          </p:cNvPr>
          <p:cNvSpPr/>
          <p:nvPr/>
        </p:nvSpPr>
        <p:spPr bwMode="auto">
          <a:xfrm>
            <a:off x="8205785" y="3566160"/>
            <a:ext cx="2107095" cy="5394960"/>
          </a:xfrm>
          <a:prstGeom prst="rect">
            <a:avLst/>
          </a:prstGeom>
          <a:noFill/>
          <a:ln w="15875">
            <a:solidFill>
              <a:srgbClr val="00A4A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sp>
        <p:nvSpPr>
          <p:cNvPr id="81" name="TextBox 17">
            <a:extLst>
              <a:ext uri="{FF2B5EF4-FFF2-40B4-BE49-F238E27FC236}">
                <a16:creationId xmlns:a16="http://schemas.microsoft.com/office/drawing/2014/main" id="{D6C79F0A-E0DB-4D1D-A15A-21FA43EDB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1047" y="5149672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82" name="Graphic 35">
            <a:extLst>
              <a:ext uri="{FF2B5EF4-FFF2-40B4-BE49-F238E27FC236}">
                <a16:creationId xmlns:a16="http://schemas.microsoft.com/office/drawing/2014/main" id="{09B2E972-71CB-4BBE-A0B8-D62778FE5B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 bwMode="auto">
          <a:xfrm>
            <a:off x="5371145" y="466344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Rectangle 82">
            <a:extLst>
              <a:ext uri="{FF2B5EF4-FFF2-40B4-BE49-F238E27FC236}">
                <a16:creationId xmlns:a16="http://schemas.microsoft.com/office/drawing/2014/main" id="{AC7A0987-6868-467F-99B1-2B47A563C77F}"/>
              </a:ext>
            </a:extLst>
          </p:cNvPr>
          <p:cNvSpPr/>
          <p:nvPr/>
        </p:nvSpPr>
        <p:spPr>
          <a:xfrm>
            <a:off x="4731065" y="4274150"/>
            <a:ext cx="1737360" cy="1371600"/>
          </a:xfrm>
          <a:prstGeom prst="rect">
            <a:avLst/>
          </a:prstGeom>
          <a:noFill/>
          <a:ln w="15875">
            <a:solidFill>
              <a:srgbClr val="7AA11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84" name="Graphic 83">
            <a:extLst>
              <a:ext uri="{FF2B5EF4-FFF2-40B4-BE49-F238E27FC236}">
                <a16:creationId xmlns:a16="http://schemas.microsoft.com/office/drawing/2014/main" id="{07A566A3-B102-4057-856B-5000EA92788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>
          <a:xfrm>
            <a:off x="4731065" y="4274150"/>
            <a:ext cx="381000" cy="381000"/>
          </a:xfrm>
          <a:prstGeom prst="rect">
            <a:avLst/>
          </a:prstGeom>
        </p:spPr>
      </p:pic>
      <p:sp>
        <p:nvSpPr>
          <p:cNvPr id="92" name="TextBox 17">
            <a:extLst>
              <a:ext uri="{FF2B5EF4-FFF2-40B4-BE49-F238E27FC236}">
                <a16:creationId xmlns:a16="http://schemas.microsoft.com/office/drawing/2014/main" id="{230B4E91-1F57-468C-8E46-A22E58689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1291" y="5149672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93" name="Graphic 35">
            <a:extLst>
              <a:ext uri="{FF2B5EF4-FFF2-40B4-BE49-F238E27FC236}">
                <a16:creationId xmlns:a16="http://schemas.microsoft.com/office/drawing/2014/main" id="{51F44210-D2A4-4F76-8CCA-4891ECC94E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 bwMode="auto">
          <a:xfrm>
            <a:off x="9028745" y="466344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" name="Rectangle 95">
            <a:extLst>
              <a:ext uri="{FF2B5EF4-FFF2-40B4-BE49-F238E27FC236}">
                <a16:creationId xmlns:a16="http://schemas.microsoft.com/office/drawing/2014/main" id="{096A2043-FB72-4D3C-BF68-7C285EC3EA95}"/>
              </a:ext>
            </a:extLst>
          </p:cNvPr>
          <p:cNvSpPr/>
          <p:nvPr/>
        </p:nvSpPr>
        <p:spPr>
          <a:xfrm>
            <a:off x="8388665" y="4300825"/>
            <a:ext cx="1737360" cy="1371600"/>
          </a:xfrm>
          <a:prstGeom prst="rect">
            <a:avLst/>
          </a:prstGeom>
          <a:noFill/>
          <a:ln w="15875">
            <a:solidFill>
              <a:srgbClr val="7AA11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99" name="Graphic 98">
            <a:extLst>
              <a:ext uri="{FF2B5EF4-FFF2-40B4-BE49-F238E27FC236}">
                <a16:creationId xmlns:a16="http://schemas.microsoft.com/office/drawing/2014/main" id="{55A045CD-620C-476A-8CA1-1F15650870E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>
          <a:xfrm>
            <a:off x="8388665" y="4300825"/>
            <a:ext cx="381000" cy="381000"/>
          </a:xfrm>
          <a:prstGeom prst="rect">
            <a:avLst/>
          </a:prstGeom>
        </p:spPr>
      </p:pic>
      <p:sp>
        <p:nvSpPr>
          <p:cNvPr id="112" name="TextBox 19">
            <a:extLst>
              <a:ext uri="{FF2B5EF4-FFF2-40B4-BE49-F238E27FC236}">
                <a16:creationId xmlns:a16="http://schemas.microsoft.com/office/drawing/2014/main" id="{0687AA99-9893-4987-B95B-36CD593760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2873" y="5149672"/>
            <a:ext cx="13133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Application Load 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Balancer</a:t>
            </a:r>
          </a:p>
        </p:txBody>
      </p:sp>
      <p:pic>
        <p:nvPicPr>
          <p:cNvPr id="113" name="Graphic 112">
            <a:extLst>
              <a:ext uri="{FF2B5EF4-FFF2-40B4-BE49-F238E27FC236}">
                <a16:creationId xmlns:a16="http://schemas.microsoft.com/office/drawing/2014/main" id="{ADFE86B2-E060-452D-8B0E-14022EC3A81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199945" y="4663449"/>
            <a:ext cx="457200" cy="457200"/>
          </a:xfrm>
          <a:prstGeom prst="rect">
            <a:avLst/>
          </a:prstGeom>
        </p:spPr>
      </p:pic>
      <p:sp>
        <p:nvSpPr>
          <p:cNvPr id="124" name="Rectangle 123">
            <a:extLst>
              <a:ext uri="{FF2B5EF4-FFF2-40B4-BE49-F238E27FC236}">
                <a16:creationId xmlns:a16="http://schemas.microsoft.com/office/drawing/2014/main" id="{D805E07D-2A51-434D-B3B9-782284FFE508}"/>
              </a:ext>
            </a:extLst>
          </p:cNvPr>
          <p:cNvSpPr/>
          <p:nvPr/>
        </p:nvSpPr>
        <p:spPr>
          <a:xfrm>
            <a:off x="4731065" y="5852125"/>
            <a:ext cx="1737360" cy="2834640"/>
          </a:xfrm>
          <a:prstGeom prst="rect">
            <a:avLst/>
          </a:prstGeom>
          <a:noFill/>
          <a:ln w="15875">
            <a:solidFill>
              <a:srgbClr val="00A4A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25" name="Graphic 124">
            <a:extLst>
              <a:ext uri="{FF2B5EF4-FFF2-40B4-BE49-F238E27FC236}">
                <a16:creationId xmlns:a16="http://schemas.microsoft.com/office/drawing/2014/main" id="{76293565-6AF3-4793-AB69-69FAECB8BA21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/>
        </p:blipFill>
        <p:spPr>
          <a:xfrm>
            <a:off x="4731065" y="5852125"/>
            <a:ext cx="381000" cy="381000"/>
          </a:xfrm>
          <a:prstGeom prst="rect">
            <a:avLst/>
          </a:prstGeom>
        </p:spPr>
      </p:pic>
      <p:sp>
        <p:nvSpPr>
          <p:cNvPr id="128" name="Rectangle 127">
            <a:extLst>
              <a:ext uri="{FF2B5EF4-FFF2-40B4-BE49-F238E27FC236}">
                <a16:creationId xmlns:a16="http://schemas.microsoft.com/office/drawing/2014/main" id="{21ACD81A-D08D-4802-9B48-6AEDE68F37E0}"/>
              </a:ext>
            </a:extLst>
          </p:cNvPr>
          <p:cNvSpPr/>
          <p:nvPr/>
        </p:nvSpPr>
        <p:spPr>
          <a:xfrm>
            <a:off x="8388665" y="5828630"/>
            <a:ext cx="1737360" cy="2834640"/>
          </a:xfrm>
          <a:prstGeom prst="rect">
            <a:avLst/>
          </a:prstGeom>
          <a:noFill/>
          <a:ln w="15875">
            <a:solidFill>
              <a:srgbClr val="00A4A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29" name="Graphic 128">
            <a:extLst>
              <a:ext uri="{FF2B5EF4-FFF2-40B4-BE49-F238E27FC236}">
                <a16:creationId xmlns:a16="http://schemas.microsoft.com/office/drawing/2014/main" id="{D40DC5E2-17CC-47B7-A64E-D464F0AF520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/>
        </p:blipFill>
        <p:spPr>
          <a:xfrm>
            <a:off x="8388665" y="5828630"/>
            <a:ext cx="381000" cy="381000"/>
          </a:xfrm>
          <a:prstGeom prst="rect">
            <a:avLst/>
          </a:prstGeom>
        </p:spPr>
      </p:pic>
      <p:sp>
        <p:nvSpPr>
          <p:cNvPr id="132" name="Rectangle 131">
            <a:extLst>
              <a:ext uri="{FF2B5EF4-FFF2-40B4-BE49-F238E27FC236}">
                <a16:creationId xmlns:a16="http://schemas.microsoft.com/office/drawing/2014/main" id="{598792B6-5731-4711-972B-0992AB2AA984}"/>
              </a:ext>
            </a:extLst>
          </p:cNvPr>
          <p:cNvSpPr/>
          <p:nvPr/>
        </p:nvSpPr>
        <p:spPr>
          <a:xfrm>
            <a:off x="5096825" y="6468710"/>
            <a:ext cx="4663440" cy="1005840"/>
          </a:xfrm>
          <a:prstGeom prst="rect">
            <a:avLst/>
          </a:prstGeom>
          <a:noFill/>
          <a:ln w="15875">
            <a:solidFill>
              <a:srgbClr val="ED71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133" name="Graphic 132">
            <a:extLst>
              <a:ext uri="{FF2B5EF4-FFF2-40B4-BE49-F238E27FC236}">
                <a16:creationId xmlns:a16="http://schemas.microsoft.com/office/drawing/2014/main" id="{21C388F6-CF28-4841-AAF6-E53A5CD5FDC9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rcRect/>
          <a:stretch/>
        </p:blipFill>
        <p:spPr>
          <a:xfrm>
            <a:off x="7199945" y="6468710"/>
            <a:ext cx="381000" cy="381000"/>
          </a:xfrm>
          <a:prstGeom prst="rect">
            <a:avLst/>
          </a:prstGeom>
        </p:spPr>
      </p:pic>
      <p:pic>
        <p:nvPicPr>
          <p:cNvPr id="135" name="Graphic 134">
            <a:extLst>
              <a:ext uri="{FF2B5EF4-FFF2-40B4-BE49-F238E27FC236}">
                <a16:creationId xmlns:a16="http://schemas.microsoft.com/office/drawing/2014/main" id="{DEF4105B-7732-40F3-8CB9-6547A6651C68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5371145" y="6651590"/>
            <a:ext cx="457200" cy="457200"/>
          </a:xfrm>
          <a:prstGeom prst="rect">
            <a:avLst/>
          </a:prstGeom>
        </p:spPr>
      </p:pic>
      <p:sp>
        <p:nvSpPr>
          <p:cNvPr id="143" name="TextBox 6">
            <a:extLst>
              <a:ext uri="{FF2B5EF4-FFF2-40B4-BE49-F238E27FC236}">
                <a16:creationId xmlns:a16="http://schemas.microsoft.com/office/drawing/2014/main" id="{0652752D-0F2B-4196-9CDB-0DCC09E8A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4391" y="8116608"/>
            <a:ext cx="1511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RDS instance</a:t>
            </a: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60BCD0E8-87EF-48F9-A486-A856603A75AD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5371145" y="7657430"/>
            <a:ext cx="457200" cy="457200"/>
          </a:xfrm>
          <a:prstGeom prst="rect">
            <a:avLst/>
          </a:prstGeom>
        </p:spPr>
      </p:pic>
      <p:sp>
        <p:nvSpPr>
          <p:cNvPr id="147" name="TextBox 6">
            <a:extLst>
              <a:ext uri="{FF2B5EF4-FFF2-40B4-BE49-F238E27FC236}">
                <a16:creationId xmlns:a16="http://schemas.microsoft.com/office/drawing/2014/main" id="{55D1DA53-95D3-4841-AAE6-9DA314D4E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2454" y="8116346"/>
            <a:ext cx="1511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RDS instance</a:t>
            </a:r>
          </a:p>
        </p:txBody>
      </p:sp>
      <p:pic>
        <p:nvPicPr>
          <p:cNvPr id="148" name="Graphic 147">
            <a:extLst>
              <a:ext uri="{FF2B5EF4-FFF2-40B4-BE49-F238E27FC236}">
                <a16:creationId xmlns:a16="http://schemas.microsoft.com/office/drawing/2014/main" id="{ED93C238-6FD2-47B7-9666-08CBA8118EF2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9028745" y="7657430"/>
            <a:ext cx="457200" cy="457200"/>
          </a:xfrm>
          <a:prstGeom prst="rect">
            <a:avLst/>
          </a:prstGeom>
        </p:spPr>
      </p:pic>
      <p:pic>
        <p:nvPicPr>
          <p:cNvPr id="150" name="Graphic 19">
            <a:extLst>
              <a:ext uri="{FF2B5EF4-FFF2-40B4-BE49-F238E27FC236}">
                <a16:creationId xmlns:a16="http://schemas.microsoft.com/office/drawing/2014/main" id="{FF237076-1BD2-4785-92F8-C4CD650660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rcRect/>
          <a:stretch/>
        </p:blipFill>
        <p:spPr bwMode="auto">
          <a:xfrm>
            <a:off x="10607040" y="438912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2" name="Graphic 21">
            <a:extLst>
              <a:ext uri="{FF2B5EF4-FFF2-40B4-BE49-F238E27FC236}">
                <a16:creationId xmlns:a16="http://schemas.microsoft.com/office/drawing/2014/main" id="{E8FF3469-435D-4409-BC42-AB5DE3CDCC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rcRect/>
          <a:stretch/>
        </p:blipFill>
        <p:spPr bwMode="auto">
          <a:xfrm>
            <a:off x="11875771" y="36576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" name="Graphic 20">
            <a:extLst>
              <a:ext uri="{FF2B5EF4-FFF2-40B4-BE49-F238E27FC236}">
                <a16:creationId xmlns:a16="http://schemas.microsoft.com/office/drawing/2014/main" id="{D7E1D012-A7ED-4643-B15A-96A68CD69F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rcRect/>
          <a:stretch/>
        </p:blipFill>
        <p:spPr bwMode="auto">
          <a:xfrm>
            <a:off x="11875771" y="50292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6" name="Graphic 8">
            <a:extLst>
              <a:ext uri="{FF2B5EF4-FFF2-40B4-BE49-F238E27FC236}">
                <a16:creationId xmlns:a16="http://schemas.microsoft.com/office/drawing/2014/main" id="{24CBFE4D-A0A0-442D-9670-9777FA6719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rcRect/>
          <a:stretch/>
        </p:blipFill>
        <p:spPr bwMode="auto">
          <a:xfrm>
            <a:off x="11879545" y="64008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8" name="Graphic 20">
            <a:extLst>
              <a:ext uri="{FF2B5EF4-FFF2-40B4-BE49-F238E27FC236}">
                <a16:creationId xmlns:a16="http://schemas.microsoft.com/office/drawing/2014/main" id="{88521A12-9E40-40DC-A807-EB9227757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rcRect/>
          <a:stretch/>
        </p:blipFill>
        <p:spPr bwMode="auto">
          <a:xfrm>
            <a:off x="11875771" y="77724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832721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AWS Colors">
      <a:dk1>
        <a:srgbClr val="232F3D"/>
      </a:dk1>
      <a:lt1>
        <a:srgbClr val="FAFAFA"/>
      </a:lt1>
      <a:dk2>
        <a:srgbClr val="535B63"/>
      </a:dk2>
      <a:lt2>
        <a:srgbClr val="E5ECEF"/>
      </a:lt2>
      <a:accent1>
        <a:srgbClr val="FF9900"/>
      </a:accent1>
      <a:accent2>
        <a:srgbClr val="F0623D"/>
      </a:accent2>
      <a:accent3>
        <a:srgbClr val="007CBC"/>
      </a:accent3>
      <a:accent4>
        <a:srgbClr val="00A0C8"/>
      </a:accent4>
      <a:accent5>
        <a:srgbClr val="1D8900"/>
      </a:accent5>
      <a:accent6>
        <a:srgbClr val="69AE35"/>
      </a:accent6>
      <a:hlink>
        <a:srgbClr val="007CBC"/>
      </a:hlink>
      <a:folHlink>
        <a:srgbClr val="007CB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2"/>
          </a:solidFill>
        </a:ln>
      </a:spPr>
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545B64"/>
          </a:solidFill>
          <a:headEnd type="none" w="med" len="sm"/>
          <a:tailEnd type="none" w="med" len="sm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44447</TotalTime>
  <Words>86</Words>
  <Application>Microsoft Office PowerPoint</Application>
  <PresentationFormat>Custom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2_Office Theme</vt:lpstr>
      <vt:lpstr>3_Office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Marcia Johnston</cp:lastModifiedBy>
  <cp:revision>691</cp:revision>
  <cp:lastPrinted>2019-01-03T20:59:05Z</cp:lastPrinted>
  <dcterms:created xsi:type="dcterms:W3CDTF">2018-09-14T20:21:45Z</dcterms:created>
  <dcterms:modified xsi:type="dcterms:W3CDTF">2023-04-17T23:23:54Z</dcterms:modified>
</cp:coreProperties>
</file>