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14630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836F1B-0FBC-444E-B849-3C4A86208A10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1" autoAdjust="0"/>
    <p:restoredTop sz="95952"/>
  </p:normalViewPr>
  <p:slideViewPr>
    <p:cSldViewPr snapToObjects="1">
      <p:cViewPr>
        <p:scale>
          <a:sx n="60" d="100"/>
          <a:sy n="60" d="100"/>
        </p:scale>
        <p:origin x="13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394374"/>
            <a:ext cx="18653760" cy="5093547"/>
          </a:xfrm>
        </p:spPr>
        <p:txBody>
          <a:bodyPr anchor="b"/>
          <a:lstStyle>
            <a:lvl1pPr algn="ctr"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684348"/>
            <a:ext cx="16459200" cy="3532292"/>
          </a:xfrm>
        </p:spPr>
        <p:txBody>
          <a:bodyPr/>
          <a:lstStyle>
            <a:lvl1pPr marL="0" indent="0" algn="ctr">
              <a:buNone/>
              <a:defRPr sz="5120"/>
            </a:lvl1pPr>
            <a:lvl2pPr marL="975345" indent="0" algn="ctr">
              <a:buNone/>
              <a:defRPr sz="4267"/>
            </a:lvl2pPr>
            <a:lvl3pPr marL="1950690" indent="0" algn="ctr">
              <a:buNone/>
              <a:defRPr sz="3840"/>
            </a:lvl3pPr>
            <a:lvl4pPr marL="2926034" indent="0" algn="ctr">
              <a:buNone/>
              <a:defRPr sz="3413"/>
            </a:lvl4pPr>
            <a:lvl5pPr marL="3901379" indent="0" algn="ctr">
              <a:buNone/>
              <a:defRPr sz="3413"/>
            </a:lvl5pPr>
            <a:lvl6pPr marL="4876724" indent="0" algn="ctr">
              <a:buNone/>
              <a:defRPr sz="3413"/>
            </a:lvl6pPr>
            <a:lvl7pPr marL="5852069" indent="0" algn="ctr">
              <a:buNone/>
              <a:defRPr sz="3413"/>
            </a:lvl7pPr>
            <a:lvl8pPr marL="6827413" indent="0" algn="ctr">
              <a:buNone/>
              <a:defRPr sz="3413"/>
            </a:lvl8pPr>
            <a:lvl9pPr marL="7802758" indent="0" algn="ctr">
              <a:buNone/>
              <a:defRPr sz="34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8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74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778933"/>
            <a:ext cx="4732020" cy="12398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778933"/>
            <a:ext cx="13921740" cy="1239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9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10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3647444"/>
            <a:ext cx="18928080" cy="6085839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9790858"/>
            <a:ext cx="18928080" cy="3200399"/>
          </a:xfrm>
        </p:spPr>
        <p:txBody>
          <a:bodyPr/>
          <a:lstStyle>
            <a:lvl1pPr marL="0" indent="0">
              <a:buNone/>
              <a:defRPr sz="5120">
                <a:solidFill>
                  <a:schemeClr val="tx1"/>
                </a:solidFill>
              </a:defRPr>
            </a:lvl1pPr>
            <a:lvl2pPr marL="975345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2pPr>
            <a:lvl3pPr marL="195069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3pPr>
            <a:lvl4pPr marL="2926034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4pPr>
            <a:lvl5pPr marL="3901379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5pPr>
            <a:lvl6pPr marL="4876724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6pPr>
            <a:lvl7pPr marL="5852069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7pPr>
            <a:lvl8pPr marL="6827413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8pPr>
            <a:lvl9pPr marL="7802758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75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3894667"/>
            <a:ext cx="9326880" cy="92828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3894667"/>
            <a:ext cx="9326880" cy="92828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4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778936"/>
            <a:ext cx="18928080" cy="28278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3586481"/>
            <a:ext cx="9284016" cy="1757679"/>
          </a:xfrm>
        </p:spPr>
        <p:txBody>
          <a:bodyPr anchor="b"/>
          <a:lstStyle>
            <a:lvl1pPr marL="0" indent="0">
              <a:buNone/>
              <a:defRPr sz="5120" b="1"/>
            </a:lvl1pPr>
            <a:lvl2pPr marL="975345" indent="0">
              <a:buNone/>
              <a:defRPr sz="4267" b="1"/>
            </a:lvl2pPr>
            <a:lvl3pPr marL="1950690" indent="0">
              <a:buNone/>
              <a:defRPr sz="3840" b="1"/>
            </a:lvl3pPr>
            <a:lvl4pPr marL="2926034" indent="0">
              <a:buNone/>
              <a:defRPr sz="3413" b="1"/>
            </a:lvl4pPr>
            <a:lvl5pPr marL="3901379" indent="0">
              <a:buNone/>
              <a:defRPr sz="3413" b="1"/>
            </a:lvl5pPr>
            <a:lvl6pPr marL="4876724" indent="0">
              <a:buNone/>
              <a:defRPr sz="3413" b="1"/>
            </a:lvl6pPr>
            <a:lvl7pPr marL="5852069" indent="0">
              <a:buNone/>
              <a:defRPr sz="3413" b="1"/>
            </a:lvl7pPr>
            <a:lvl8pPr marL="6827413" indent="0">
              <a:buNone/>
              <a:defRPr sz="3413" b="1"/>
            </a:lvl8pPr>
            <a:lvl9pPr marL="7802758" indent="0">
              <a:buNone/>
              <a:defRPr sz="34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5344160"/>
            <a:ext cx="9284016" cy="78604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3586481"/>
            <a:ext cx="9329738" cy="1757679"/>
          </a:xfrm>
        </p:spPr>
        <p:txBody>
          <a:bodyPr anchor="b"/>
          <a:lstStyle>
            <a:lvl1pPr marL="0" indent="0">
              <a:buNone/>
              <a:defRPr sz="5120" b="1"/>
            </a:lvl1pPr>
            <a:lvl2pPr marL="975345" indent="0">
              <a:buNone/>
              <a:defRPr sz="4267" b="1"/>
            </a:lvl2pPr>
            <a:lvl3pPr marL="1950690" indent="0">
              <a:buNone/>
              <a:defRPr sz="3840" b="1"/>
            </a:lvl3pPr>
            <a:lvl4pPr marL="2926034" indent="0">
              <a:buNone/>
              <a:defRPr sz="3413" b="1"/>
            </a:lvl4pPr>
            <a:lvl5pPr marL="3901379" indent="0">
              <a:buNone/>
              <a:defRPr sz="3413" b="1"/>
            </a:lvl5pPr>
            <a:lvl6pPr marL="4876724" indent="0">
              <a:buNone/>
              <a:defRPr sz="3413" b="1"/>
            </a:lvl6pPr>
            <a:lvl7pPr marL="5852069" indent="0">
              <a:buNone/>
              <a:defRPr sz="3413" b="1"/>
            </a:lvl7pPr>
            <a:lvl8pPr marL="6827413" indent="0">
              <a:buNone/>
              <a:defRPr sz="3413" b="1"/>
            </a:lvl8pPr>
            <a:lvl9pPr marL="7802758" indent="0">
              <a:buNone/>
              <a:defRPr sz="34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5344160"/>
            <a:ext cx="9329738" cy="78604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8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35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975360"/>
            <a:ext cx="7078027" cy="3413760"/>
          </a:xfrm>
        </p:spPr>
        <p:txBody>
          <a:bodyPr anchor="b"/>
          <a:lstStyle>
            <a:lvl1pPr>
              <a:defRPr sz="6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106510"/>
            <a:ext cx="11109960" cy="10397067"/>
          </a:xfrm>
        </p:spPr>
        <p:txBody>
          <a:bodyPr/>
          <a:lstStyle>
            <a:lvl1pPr>
              <a:defRPr sz="6827"/>
            </a:lvl1pPr>
            <a:lvl2pPr>
              <a:defRPr sz="5973"/>
            </a:lvl2pPr>
            <a:lvl3pPr>
              <a:defRPr sz="5120"/>
            </a:lvl3pPr>
            <a:lvl4pPr>
              <a:defRPr sz="4267"/>
            </a:lvl4pPr>
            <a:lvl5pPr>
              <a:defRPr sz="4267"/>
            </a:lvl5pPr>
            <a:lvl6pPr>
              <a:defRPr sz="4267"/>
            </a:lvl6pPr>
            <a:lvl7pPr>
              <a:defRPr sz="4267"/>
            </a:lvl7pPr>
            <a:lvl8pPr>
              <a:defRPr sz="4267"/>
            </a:lvl8pPr>
            <a:lvl9pPr>
              <a:defRPr sz="4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389120"/>
            <a:ext cx="7078027" cy="8131388"/>
          </a:xfrm>
        </p:spPr>
        <p:txBody>
          <a:bodyPr/>
          <a:lstStyle>
            <a:lvl1pPr marL="0" indent="0">
              <a:buNone/>
              <a:defRPr sz="3413"/>
            </a:lvl1pPr>
            <a:lvl2pPr marL="975345" indent="0">
              <a:buNone/>
              <a:defRPr sz="2987"/>
            </a:lvl2pPr>
            <a:lvl3pPr marL="1950690" indent="0">
              <a:buNone/>
              <a:defRPr sz="2560"/>
            </a:lvl3pPr>
            <a:lvl4pPr marL="2926034" indent="0">
              <a:buNone/>
              <a:defRPr sz="2133"/>
            </a:lvl4pPr>
            <a:lvl5pPr marL="3901379" indent="0">
              <a:buNone/>
              <a:defRPr sz="2133"/>
            </a:lvl5pPr>
            <a:lvl6pPr marL="4876724" indent="0">
              <a:buNone/>
              <a:defRPr sz="2133"/>
            </a:lvl6pPr>
            <a:lvl7pPr marL="5852069" indent="0">
              <a:buNone/>
              <a:defRPr sz="2133"/>
            </a:lvl7pPr>
            <a:lvl8pPr marL="6827413" indent="0">
              <a:buNone/>
              <a:defRPr sz="2133"/>
            </a:lvl8pPr>
            <a:lvl9pPr marL="7802758" indent="0">
              <a:buNone/>
              <a:defRPr sz="21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8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975360"/>
            <a:ext cx="7078027" cy="3413760"/>
          </a:xfrm>
        </p:spPr>
        <p:txBody>
          <a:bodyPr anchor="b"/>
          <a:lstStyle>
            <a:lvl1pPr>
              <a:defRPr sz="6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106510"/>
            <a:ext cx="11109960" cy="10397067"/>
          </a:xfrm>
        </p:spPr>
        <p:txBody>
          <a:bodyPr anchor="t"/>
          <a:lstStyle>
            <a:lvl1pPr marL="0" indent="0">
              <a:buNone/>
              <a:defRPr sz="6827"/>
            </a:lvl1pPr>
            <a:lvl2pPr marL="975345" indent="0">
              <a:buNone/>
              <a:defRPr sz="5973"/>
            </a:lvl2pPr>
            <a:lvl3pPr marL="1950690" indent="0">
              <a:buNone/>
              <a:defRPr sz="5120"/>
            </a:lvl3pPr>
            <a:lvl4pPr marL="2926034" indent="0">
              <a:buNone/>
              <a:defRPr sz="4267"/>
            </a:lvl4pPr>
            <a:lvl5pPr marL="3901379" indent="0">
              <a:buNone/>
              <a:defRPr sz="4267"/>
            </a:lvl5pPr>
            <a:lvl6pPr marL="4876724" indent="0">
              <a:buNone/>
              <a:defRPr sz="4267"/>
            </a:lvl6pPr>
            <a:lvl7pPr marL="5852069" indent="0">
              <a:buNone/>
              <a:defRPr sz="4267"/>
            </a:lvl7pPr>
            <a:lvl8pPr marL="6827413" indent="0">
              <a:buNone/>
              <a:defRPr sz="4267"/>
            </a:lvl8pPr>
            <a:lvl9pPr marL="7802758" indent="0">
              <a:buNone/>
              <a:defRPr sz="42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389120"/>
            <a:ext cx="7078027" cy="8131388"/>
          </a:xfrm>
        </p:spPr>
        <p:txBody>
          <a:bodyPr/>
          <a:lstStyle>
            <a:lvl1pPr marL="0" indent="0">
              <a:buNone/>
              <a:defRPr sz="3413"/>
            </a:lvl1pPr>
            <a:lvl2pPr marL="975345" indent="0">
              <a:buNone/>
              <a:defRPr sz="2987"/>
            </a:lvl2pPr>
            <a:lvl3pPr marL="1950690" indent="0">
              <a:buNone/>
              <a:defRPr sz="2560"/>
            </a:lvl3pPr>
            <a:lvl4pPr marL="2926034" indent="0">
              <a:buNone/>
              <a:defRPr sz="2133"/>
            </a:lvl4pPr>
            <a:lvl5pPr marL="3901379" indent="0">
              <a:buNone/>
              <a:defRPr sz="2133"/>
            </a:lvl5pPr>
            <a:lvl6pPr marL="4876724" indent="0">
              <a:buNone/>
              <a:defRPr sz="2133"/>
            </a:lvl6pPr>
            <a:lvl7pPr marL="5852069" indent="0">
              <a:buNone/>
              <a:defRPr sz="2133"/>
            </a:lvl7pPr>
            <a:lvl8pPr marL="6827413" indent="0">
              <a:buNone/>
              <a:defRPr sz="2133"/>
            </a:lvl8pPr>
            <a:lvl9pPr marL="7802758" indent="0">
              <a:buNone/>
              <a:defRPr sz="21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79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778936"/>
            <a:ext cx="18928080" cy="282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3894667"/>
            <a:ext cx="18928080" cy="9282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3560217"/>
            <a:ext cx="493776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EF6A4-9017-AA41-B724-716C121CC8DF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3560217"/>
            <a:ext cx="740664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3560217"/>
            <a:ext cx="493776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F5A69-2026-8E4A-AD82-64F0784D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1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50690" rtl="0" eaLnBrk="1" latinLnBrk="0" hangingPunct="1">
        <a:lnSpc>
          <a:spcPct val="90000"/>
        </a:lnSpc>
        <a:spcBef>
          <a:spcPct val="0"/>
        </a:spcBef>
        <a:buNone/>
        <a:defRPr sz="93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72" indent="-487672" algn="l" defTabSz="1950690" rtl="0" eaLnBrk="1" latinLnBrk="0" hangingPunct="1">
        <a:lnSpc>
          <a:spcPct val="90000"/>
        </a:lnSpc>
        <a:spcBef>
          <a:spcPts val="2133"/>
        </a:spcBef>
        <a:buFont typeface="Arial" panose="020B0604020202020204" pitchFamily="34" charset="0"/>
        <a:buChar char="•"/>
        <a:defRPr sz="5973" kern="1200">
          <a:solidFill>
            <a:schemeClr val="tx1"/>
          </a:solidFill>
          <a:latin typeface="+mn-lt"/>
          <a:ea typeface="+mn-ea"/>
          <a:cs typeface="+mn-cs"/>
        </a:defRPr>
      </a:lvl1pPr>
      <a:lvl2pPr marL="1463017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5120" kern="1200">
          <a:solidFill>
            <a:schemeClr val="tx1"/>
          </a:solidFill>
          <a:latin typeface="+mn-lt"/>
          <a:ea typeface="+mn-ea"/>
          <a:cs typeface="+mn-cs"/>
        </a:defRPr>
      </a:lvl2pPr>
      <a:lvl3pPr marL="2438362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413707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4pPr>
      <a:lvl5pPr marL="4389051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5pPr>
      <a:lvl6pPr marL="5364396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6pPr>
      <a:lvl7pPr marL="6339741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7pPr>
      <a:lvl8pPr marL="7315086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8pPr>
      <a:lvl9pPr marL="8290430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2pPr>
      <a:lvl3pPr marL="1950690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3pPr>
      <a:lvl4pPr marL="2926034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4pPr>
      <a:lvl5pPr marL="3901379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5pPr>
      <a:lvl6pPr marL="4876724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6pPr>
      <a:lvl7pPr marL="5852069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7pPr>
      <a:lvl8pPr marL="6827413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8pPr>
      <a:lvl9pPr marL="7802758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hyperlink" Target="https://aws.amazon.com/architecture/icons/" TargetMode="Externa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32" Type="http://schemas.openxmlformats.org/officeDocument/2006/relationships/image" Target="../media/image30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sv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Relationship Id="rId27" Type="http://schemas.openxmlformats.org/officeDocument/2006/relationships/image" Target="../media/image25.png"/><Relationship Id="rId30" Type="http://schemas.openxmlformats.org/officeDocument/2006/relationships/image" Target="../media/image2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24">
            <a:extLst>
              <a:ext uri="{FF2B5EF4-FFF2-40B4-BE49-F238E27FC236}">
                <a16:creationId xmlns:a16="http://schemas.microsoft.com/office/drawing/2014/main" id="{961121E9-76CC-D74C-95B0-AC867FBDD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85923" y="5666593"/>
            <a:ext cx="16459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ECS</a:t>
            </a:r>
          </a:p>
        </p:txBody>
      </p:sp>
      <p:sp>
        <p:nvSpPr>
          <p:cNvPr id="39" name="TextBox 9">
            <a:extLst>
              <a:ext uri="{FF2B5EF4-FFF2-40B4-BE49-F238E27FC236}">
                <a16:creationId xmlns:a16="http://schemas.microsoft.com/office/drawing/2014/main" id="{5272C181-4AEF-E741-8969-DE3DC5811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84271" y="8774570"/>
            <a:ext cx="16459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</a:t>
            </a:r>
          </a:p>
        </p:txBody>
      </p:sp>
      <p:sp>
        <p:nvSpPr>
          <p:cNvPr id="41" name="TextBox 11">
            <a:extLst>
              <a:ext uri="{FF2B5EF4-FFF2-40B4-BE49-F238E27FC236}">
                <a16:creationId xmlns:a16="http://schemas.microsoft.com/office/drawing/2014/main" id="{799E99BD-362C-9B40-9120-84D4F92F8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85048" y="10421444"/>
            <a:ext cx="16459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EFS</a:t>
            </a:r>
          </a:p>
        </p:txBody>
      </p:sp>
      <p:sp>
        <p:nvSpPr>
          <p:cNvPr id="65" name="TextBox 19">
            <a:extLst>
              <a:ext uri="{FF2B5EF4-FFF2-40B4-BE49-F238E27FC236}">
                <a16:creationId xmlns:a16="http://schemas.microsoft.com/office/drawing/2014/main" id="{703AEC06-CD26-4B40-BE15-F8E4B215C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5223" y="1641432"/>
            <a:ext cx="12388033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Example three-tier architecture</a:t>
            </a:r>
          </a:p>
          <a:p>
            <a:pPr algn="ctr" eaLnBrk="1" hangingPunct="1"/>
            <a: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Updated 4/17/2023</a:t>
            </a:r>
            <a:b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b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For your diagrams, download the latest PowerPoint deck (“toolkit”) from the </a:t>
            </a:r>
            <a: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  <a:hlinkClick r:id="rId2"/>
              </a:rPr>
              <a:t>AWS Architecture Icons</a:t>
            </a:r>
            <a: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page. </a:t>
            </a:r>
            <a:b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Use only the elements in that deck, which is updated quarterly.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A0448AB-4BE0-419C-975D-9807DF370D3E}"/>
              </a:ext>
            </a:extLst>
          </p:cNvPr>
          <p:cNvSpPr/>
          <p:nvPr/>
        </p:nvSpPr>
        <p:spPr bwMode="auto">
          <a:xfrm>
            <a:off x="5943600" y="3929226"/>
            <a:ext cx="10339942" cy="74066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87" name="Graphic 86">
            <a:extLst>
              <a:ext uri="{FF2B5EF4-FFF2-40B4-BE49-F238E27FC236}">
                <a16:creationId xmlns:a16="http://schemas.microsoft.com/office/drawing/2014/main" id="{F0078BBC-CCA1-4C0F-9F8A-488AB51B0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5943600" y="3929226"/>
            <a:ext cx="381000" cy="381000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1D009BC6-16D9-4D14-8C82-F2FCBC6DCC97}"/>
              </a:ext>
            </a:extLst>
          </p:cNvPr>
          <p:cNvSpPr/>
          <p:nvPr/>
        </p:nvSpPr>
        <p:spPr bwMode="auto">
          <a:xfrm>
            <a:off x="6400800" y="4661644"/>
            <a:ext cx="8321101" cy="6275297"/>
          </a:xfrm>
          <a:prstGeom prst="rect">
            <a:avLst/>
          </a:prstGeom>
          <a:noFill/>
          <a:ln w="15875">
            <a:solidFill>
              <a:srgbClr val="8C4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89" name="Graphic 88">
            <a:extLst>
              <a:ext uri="{FF2B5EF4-FFF2-40B4-BE49-F238E27FC236}">
                <a16:creationId xmlns:a16="http://schemas.microsoft.com/office/drawing/2014/main" id="{3456F257-BA24-4DFD-AF76-61EDC0B67E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400800" y="4661645"/>
            <a:ext cx="381000" cy="381000"/>
          </a:xfrm>
          <a:prstGeom prst="rect">
            <a:avLst/>
          </a:prstGeom>
        </p:spPr>
      </p:pic>
      <p:sp>
        <p:nvSpPr>
          <p:cNvPr id="95" name="Rectangle 94">
            <a:extLst>
              <a:ext uri="{FF2B5EF4-FFF2-40B4-BE49-F238E27FC236}">
                <a16:creationId xmlns:a16="http://schemas.microsoft.com/office/drawing/2014/main" id="{DC08E99C-C273-42ED-8EEB-9CDE6C4FD316}"/>
              </a:ext>
            </a:extLst>
          </p:cNvPr>
          <p:cNvSpPr/>
          <p:nvPr/>
        </p:nvSpPr>
        <p:spPr bwMode="auto">
          <a:xfrm>
            <a:off x="6850839" y="4295885"/>
            <a:ext cx="2834640" cy="6858000"/>
          </a:xfrm>
          <a:prstGeom prst="rect">
            <a:avLst/>
          </a:prstGeom>
          <a:noFill/>
          <a:ln w="15875">
            <a:solidFill>
              <a:srgbClr val="00A4A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EFAA2B0-E917-4863-BA6E-FE98648095AC}"/>
              </a:ext>
            </a:extLst>
          </p:cNvPr>
          <p:cNvSpPr/>
          <p:nvPr/>
        </p:nvSpPr>
        <p:spPr bwMode="auto">
          <a:xfrm>
            <a:off x="11605719" y="4295885"/>
            <a:ext cx="2834640" cy="6858000"/>
          </a:xfrm>
          <a:prstGeom prst="rect">
            <a:avLst/>
          </a:prstGeom>
          <a:noFill/>
          <a:ln w="15875">
            <a:solidFill>
              <a:srgbClr val="00A4A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100" name="TextBox 17">
            <a:extLst>
              <a:ext uri="{FF2B5EF4-FFF2-40B4-BE49-F238E27FC236}">
                <a16:creationId xmlns:a16="http://schemas.microsoft.com/office/drawing/2014/main" id="{7D4F7686-D12D-4C2C-9A5A-E69CEC602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0768" y="5941778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01" name="Graphic 35">
            <a:extLst>
              <a:ext uri="{FF2B5EF4-FFF2-40B4-BE49-F238E27FC236}">
                <a16:creationId xmlns:a16="http://schemas.microsoft.com/office/drawing/2014/main" id="{20666C43-5DB3-4408-87FE-A74755FC5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 bwMode="auto">
          <a:xfrm>
            <a:off x="8039559" y="548281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" name="TextBox 17">
            <a:extLst>
              <a:ext uri="{FF2B5EF4-FFF2-40B4-BE49-F238E27FC236}">
                <a16:creationId xmlns:a16="http://schemas.microsoft.com/office/drawing/2014/main" id="{8CF05B4C-3133-4B65-A9D8-226F8E042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8763" y="5905879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25" name="Graphic 35">
            <a:extLst>
              <a:ext uri="{FF2B5EF4-FFF2-40B4-BE49-F238E27FC236}">
                <a16:creationId xmlns:a16="http://schemas.microsoft.com/office/drawing/2014/main" id="{AAC8ADB8-5125-4C91-9ED4-FF8D2B62B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 bwMode="auto">
          <a:xfrm>
            <a:off x="12806344" y="544709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" name="TextBox 19">
            <a:extLst>
              <a:ext uri="{FF2B5EF4-FFF2-40B4-BE49-F238E27FC236}">
                <a16:creationId xmlns:a16="http://schemas.microsoft.com/office/drawing/2014/main" id="{E88CCA69-06BC-41A1-9CCC-BB366AA5E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9027" y="5942688"/>
            <a:ext cx="13133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129" name="Graphic 128">
            <a:extLst>
              <a:ext uri="{FF2B5EF4-FFF2-40B4-BE49-F238E27FC236}">
                <a16:creationId xmlns:a16="http://schemas.microsoft.com/office/drawing/2014/main" id="{5C4C9333-06C9-4205-A890-73F00FC502B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416999" y="5482810"/>
            <a:ext cx="457200" cy="457200"/>
          </a:xfrm>
          <a:prstGeom prst="rect">
            <a:avLst/>
          </a:prstGeom>
        </p:spPr>
      </p:pic>
      <p:sp>
        <p:nvSpPr>
          <p:cNvPr id="132" name="Rectangle 131">
            <a:extLst>
              <a:ext uri="{FF2B5EF4-FFF2-40B4-BE49-F238E27FC236}">
                <a16:creationId xmlns:a16="http://schemas.microsoft.com/office/drawing/2014/main" id="{03654A96-C53C-4E8B-86B5-AAFB61E018E8}"/>
              </a:ext>
            </a:extLst>
          </p:cNvPr>
          <p:cNvSpPr/>
          <p:nvPr/>
        </p:nvSpPr>
        <p:spPr>
          <a:xfrm>
            <a:off x="7308039" y="7128730"/>
            <a:ext cx="6675120" cy="914400"/>
          </a:xfrm>
          <a:prstGeom prst="rect">
            <a:avLst/>
          </a:prstGeom>
          <a:noFill/>
          <a:ln w="15875">
            <a:solidFill>
              <a:srgbClr val="ED71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33" name="Graphic 132">
            <a:extLst>
              <a:ext uri="{FF2B5EF4-FFF2-40B4-BE49-F238E27FC236}">
                <a16:creationId xmlns:a16="http://schemas.microsoft.com/office/drawing/2014/main" id="{D420F28F-5B74-42DF-A9E6-932CD8F3B1E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10416999" y="7128730"/>
            <a:ext cx="381000" cy="381000"/>
          </a:xfrm>
          <a:prstGeom prst="rect">
            <a:avLst/>
          </a:prstGeom>
        </p:spPr>
      </p:pic>
      <p:sp>
        <p:nvSpPr>
          <p:cNvPr id="136" name="Rectangle 135">
            <a:extLst>
              <a:ext uri="{FF2B5EF4-FFF2-40B4-BE49-F238E27FC236}">
                <a16:creationId xmlns:a16="http://schemas.microsoft.com/office/drawing/2014/main" id="{966BEE70-FFB3-40D1-9CAA-2EB5F8C65F0E}"/>
              </a:ext>
            </a:extLst>
          </p:cNvPr>
          <p:cNvSpPr/>
          <p:nvPr/>
        </p:nvSpPr>
        <p:spPr>
          <a:xfrm>
            <a:off x="7033719" y="5025610"/>
            <a:ext cx="2468880" cy="1371600"/>
          </a:xfrm>
          <a:prstGeom prst="rect">
            <a:avLst/>
          </a:prstGeom>
          <a:noFill/>
          <a:ln w="15875">
            <a:solidFill>
              <a:srgbClr val="7AA11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7" name="Graphic 136">
            <a:extLst>
              <a:ext uri="{FF2B5EF4-FFF2-40B4-BE49-F238E27FC236}">
                <a16:creationId xmlns:a16="http://schemas.microsoft.com/office/drawing/2014/main" id="{6D604EB7-9700-487C-AEDD-23C753B20F0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7033719" y="5025610"/>
            <a:ext cx="381000" cy="381000"/>
          </a:xfrm>
          <a:prstGeom prst="rect">
            <a:avLst/>
          </a:prstGeom>
        </p:spPr>
      </p:pic>
      <p:sp>
        <p:nvSpPr>
          <p:cNvPr id="140" name="Rectangle 139">
            <a:extLst>
              <a:ext uri="{FF2B5EF4-FFF2-40B4-BE49-F238E27FC236}">
                <a16:creationId xmlns:a16="http://schemas.microsoft.com/office/drawing/2014/main" id="{4A6107F8-F1E0-4798-876E-51B3B7A21DF0}"/>
              </a:ext>
            </a:extLst>
          </p:cNvPr>
          <p:cNvSpPr/>
          <p:nvPr/>
        </p:nvSpPr>
        <p:spPr>
          <a:xfrm>
            <a:off x="11788599" y="5025610"/>
            <a:ext cx="2468880" cy="1371600"/>
          </a:xfrm>
          <a:prstGeom prst="rect">
            <a:avLst/>
          </a:prstGeom>
          <a:noFill/>
          <a:ln w="15875">
            <a:solidFill>
              <a:srgbClr val="7AA11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41" name="Graphic 140">
            <a:extLst>
              <a:ext uri="{FF2B5EF4-FFF2-40B4-BE49-F238E27FC236}">
                <a16:creationId xmlns:a16="http://schemas.microsoft.com/office/drawing/2014/main" id="{2FBA014D-518F-435B-BAA8-2327B3DE10C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11788599" y="5025610"/>
            <a:ext cx="381000" cy="381000"/>
          </a:xfrm>
          <a:prstGeom prst="rect">
            <a:avLst/>
          </a:prstGeom>
        </p:spPr>
      </p:pic>
      <p:sp>
        <p:nvSpPr>
          <p:cNvPr id="144" name="Rectangle 143">
            <a:extLst>
              <a:ext uri="{FF2B5EF4-FFF2-40B4-BE49-F238E27FC236}">
                <a16:creationId xmlns:a16="http://schemas.microsoft.com/office/drawing/2014/main" id="{2171987D-003A-4C54-BE34-FFCE6513305E}"/>
              </a:ext>
            </a:extLst>
          </p:cNvPr>
          <p:cNvSpPr/>
          <p:nvPr/>
        </p:nvSpPr>
        <p:spPr>
          <a:xfrm>
            <a:off x="7033719" y="6673911"/>
            <a:ext cx="2467188" cy="4023360"/>
          </a:xfrm>
          <a:prstGeom prst="rect">
            <a:avLst/>
          </a:prstGeom>
          <a:noFill/>
          <a:ln w="15875">
            <a:solidFill>
              <a:srgbClr val="00A4A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45" name="Graphic 144">
            <a:extLst>
              <a:ext uri="{FF2B5EF4-FFF2-40B4-BE49-F238E27FC236}">
                <a16:creationId xmlns:a16="http://schemas.microsoft.com/office/drawing/2014/main" id="{266F1BE5-7810-4C17-ABE9-1FA1C26DD6E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7033719" y="6671530"/>
            <a:ext cx="381000" cy="381000"/>
          </a:xfrm>
          <a:prstGeom prst="rect">
            <a:avLst/>
          </a:prstGeom>
        </p:spPr>
      </p:pic>
      <p:sp>
        <p:nvSpPr>
          <p:cNvPr id="148" name="Rectangle 147">
            <a:extLst>
              <a:ext uri="{FF2B5EF4-FFF2-40B4-BE49-F238E27FC236}">
                <a16:creationId xmlns:a16="http://schemas.microsoft.com/office/drawing/2014/main" id="{75CCEF17-07DF-4576-98FD-E317C04B9E37}"/>
              </a:ext>
            </a:extLst>
          </p:cNvPr>
          <p:cNvSpPr/>
          <p:nvPr/>
        </p:nvSpPr>
        <p:spPr>
          <a:xfrm>
            <a:off x="11788599" y="6671530"/>
            <a:ext cx="2467188" cy="4017904"/>
          </a:xfrm>
          <a:prstGeom prst="rect">
            <a:avLst/>
          </a:prstGeom>
          <a:noFill/>
          <a:ln w="15875">
            <a:solidFill>
              <a:srgbClr val="00A4A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49" name="Graphic 148">
            <a:extLst>
              <a:ext uri="{FF2B5EF4-FFF2-40B4-BE49-F238E27FC236}">
                <a16:creationId xmlns:a16="http://schemas.microsoft.com/office/drawing/2014/main" id="{5753503A-CD4A-4485-942A-C262E2258B5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11788599" y="6671530"/>
            <a:ext cx="381000" cy="381000"/>
          </a:xfrm>
          <a:prstGeom prst="rect">
            <a:avLst/>
          </a:prstGeom>
        </p:spPr>
      </p:pic>
      <p:sp>
        <p:nvSpPr>
          <p:cNvPr id="151" name="Rectangle 150">
            <a:extLst>
              <a:ext uri="{FF2B5EF4-FFF2-40B4-BE49-F238E27FC236}">
                <a16:creationId xmlns:a16="http://schemas.microsoft.com/office/drawing/2014/main" id="{98068EB5-28D3-4183-AD88-556274EF37ED}"/>
              </a:ext>
            </a:extLst>
          </p:cNvPr>
          <p:cNvSpPr/>
          <p:nvPr/>
        </p:nvSpPr>
        <p:spPr>
          <a:xfrm>
            <a:off x="7308039" y="8317450"/>
            <a:ext cx="6672468" cy="914400"/>
          </a:xfrm>
          <a:prstGeom prst="rect">
            <a:avLst/>
          </a:prstGeom>
          <a:noFill/>
          <a:ln w="15875">
            <a:solidFill>
              <a:srgbClr val="7D899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658C9DB-547E-4774-A8B1-7FFE4186AFE0}"/>
              </a:ext>
            </a:extLst>
          </p:cNvPr>
          <p:cNvSpPr/>
          <p:nvPr/>
        </p:nvSpPr>
        <p:spPr>
          <a:xfrm>
            <a:off x="7303704" y="9506170"/>
            <a:ext cx="6672468" cy="914400"/>
          </a:xfrm>
          <a:prstGeom prst="rect">
            <a:avLst/>
          </a:prstGeom>
          <a:noFill/>
          <a:ln w="15875">
            <a:solidFill>
              <a:srgbClr val="7D899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6">
            <a:extLst>
              <a:ext uri="{FF2B5EF4-FFF2-40B4-BE49-F238E27FC236}">
                <a16:creationId xmlns:a16="http://schemas.microsoft.com/office/drawing/2014/main" id="{588A341C-284D-4E4A-97BE-061E674DE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1215" y="7679178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P3 instance</a:t>
            </a:r>
          </a:p>
        </p:txBody>
      </p:sp>
      <p:pic>
        <p:nvPicPr>
          <p:cNvPr id="157" name="Graphic 156">
            <a:extLst>
              <a:ext uri="{FF2B5EF4-FFF2-40B4-BE49-F238E27FC236}">
                <a16:creationId xmlns:a16="http://schemas.microsoft.com/office/drawing/2014/main" id="{C46F5B9F-CD72-46E4-A8CF-ABD92A359D6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039559" y="7220170"/>
            <a:ext cx="457200" cy="457200"/>
          </a:xfrm>
          <a:prstGeom prst="rect">
            <a:avLst/>
          </a:prstGeom>
        </p:spPr>
      </p:pic>
      <p:sp>
        <p:nvSpPr>
          <p:cNvPr id="160" name="TextBox 16">
            <a:extLst>
              <a:ext uri="{FF2B5EF4-FFF2-40B4-BE49-F238E27FC236}">
                <a16:creationId xmlns:a16="http://schemas.microsoft.com/office/drawing/2014/main" id="{BE1402EC-2B75-4F31-B4E2-6F9B42D76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8638" y="7680336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P3 instance</a:t>
            </a:r>
          </a:p>
        </p:txBody>
      </p:sp>
      <p:pic>
        <p:nvPicPr>
          <p:cNvPr id="161" name="Graphic 160">
            <a:extLst>
              <a:ext uri="{FF2B5EF4-FFF2-40B4-BE49-F238E27FC236}">
                <a16:creationId xmlns:a16="http://schemas.microsoft.com/office/drawing/2014/main" id="{9B6C2A0B-6053-4F61-B566-1149F808101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2796331" y="7220170"/>
            <a:ext cx="457200" cy="457200"/>
          </a:xfrm>
          <a:prstGeom prst="rect">
            <a:avLst/>
          </a:prstGeom>
        </p:spPr>
      </p:pic>
      <p:sp>
        <p:nvSpPr>
          <p:cNvPr id="164" name="TextBox 25">
            <a:extLst>
              <a:ext uri="{FF2B5EF4-FFF2-40B4-BE49-F238E27FC236}">
                <a16:creationId xmlns:a16="http://schemas.microsoft.com/office/drawing/2014/main" id="{41050A73-66ED-4EF9-A138-F7FBB5D14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8697" y="8958462"/>
            <a:ext cx="1185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</a:t>
            </a:r>
          </a:p>
        </p:txBody>
      </p:sp>
      <p:pic>
        <p:nvPicPr>
          <p:cNvPr id="165" name="Graphic 164">
            <a:extLst>
              <a:ext uri="{FF2B5EF4-FFF2-40B4-BE49-F238E27FC236}">
                <a16:creationId xmlns:a16="http://schemas.microsoft.com/office/drawing/2014/main" id="{78BD735B-356B-4724-8122-85F7308B110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582359" y="8500330"/>
            <a:ext cx="457200" cy="457200"/>
          </a:xfrm>
          <a:prstGeom prst="rect">
            <a:avLst/>
          </a:prstGeom>
        </p:spPr>
      </p:pic>
      <p:sp>
        <p:nvSpPr>
          <p:cNvPr id="168" name="TextBox 31">
            <a:extLst>
              <a:ext uri="{FF2B5EF4-FFF2-40B4-BE49-F238E27FC236}">
                <a16:creationId xmlns:a16="http://schemas.microsoft.com/office/drawing/2014/main" id="{D473A715-A3E6-4171-B11B-E8FBA13DD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3101" y="8959130"/>
            <a:ext cx="10509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Task</a:t>
            </a:r>
          </a:p>
        </p:txBody>
      </p:sp>
      <p:pic>
        <p:nvPicPr>
          <p:cNvPr id="169" name="Graphic 168">
            <a:extLst>
              <a:ext uri="{FF2B5EF4-FFF2-40B4-BE49-F238E27FC236}">
                <a16:creationId xmlns:a16="http://schemas.microsoft.com/office/drawing/2014/main" id="{D9B4CAAB-44AB-4615-A5E1-F9763AB04FD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679639" y="8500330"/>
            <a:ext cx="457200" cy="457200"/>
          </a:xfrm>
          <a:prstGeom prst="rect">
            <a:avLst/>
          </a:prstGeom>
        </p:spPr>
      </p:pic>
      <p:sp>
        <p:nvSpPr>
          <p:cNvPr id="173" name="TextBox 28">
            <a:extLst>
              <a:ext uri="{FF2B5EF4-FFF2-40B4-BE49-F238E27FC236}">
                <a16:creationId xmlns:a16="http://schemas.microsoft.com/office/drawing/2014/main" id="{14FC13F5-451E-4D73-990F-7BA5C2B18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101" y="8959529"/>
            <a:ext cx="19686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Cheminformatics service</a:t>
            </a:r>
          </a:p>
        </p:txBody>
      </p:sp>
      <p:pic>
        <p:nvPicPr>
          <p:cNvPr id="174" name="Graphic 173">
            <a:extLst>
              <a:ext uri="{FF2B5EF4-FFF2-40B4-BE49-F238E27FC236}">
                <a16:creationId xmlns:a16="http://schemas.microsoft.com/office/drawing/2014/main" id="{548E0309-C24F-41C8-9B79-711BE7BA1890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0416999" y="8500330"/>
            <a:ext cx="457200" cy="457200"/>
          </a:xfrm>
          <a:prstGeom prst="rect">
            <a:avLst/>
          </a:prstGeom>
        </p:spPr>
      </p:pic>
      <p:sp>
        <p:nvSpPr>
          <p:cNvPr id="177" name="TextBox 25">
            <a:extLst>
              <a:ext uri="{FF2B5EF4-FFF2-40B4-BE49-F238E27FC236}">
                <a16:creationId xmlns:a16="http://schemas.microsoft.com/office/drawing/2014/main" id="{B95DAA8A-8711-42FC-85F6-65DB8E243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8479" y="8964391"/>
            <a:ext cx="1185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</a:t>
            </a:r>
          </a:p>
        </p:txBody>
      </p:sp>
      <p:pic>
        <p:nvPicPr>
          <p:cNvPr id="178" name="Graphic 177">
            <a:extLst>
              <a:ext uri="{FF2B5EF4-FFF2-40B4-BE49-F238E27FC236}">
                <a16:creationId xmlns:a16="http://schemas.microsoft.com/office/drawing/2014/main" id="{E8799FB3-9FAD-4767-9D67-C590393308E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2332810" y="8505092"/>
            <a:ext cx="457200" cy="457200"/>
          </a:xfrm>
          <a:prstGeom prst="rect">
            <a:avLst/>
          </a:prstGeom>
        </p:spPr>
      </p:pic>
      <p:sp>
        <p:nvSpPr>
          <p:cNvPr id="181" name="TextBox 25">
            <a:extLst>
              <a:ext uri="{FF2B5EF4-FFF2-40B4-BE49-F238E27FC236}">
                <a16:creationId xmlns:a16="http://schemas.microsoft.com/office/drawing/2014/main" id="{10C3DE8D-665B-4DD1-9D34-C087A213C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8236" y="10150153"/>
            <a:ext cx="1185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</a:t>
            </a:r>
          </a:p>
        </p:txBody>
      </p:sp>
      <p:pic>
        <p:nvPicPr>
          <p:cNvPr id="182" name="Graphic 181">
            <a:extLst>
              <a:ext uri="{FF2B5EF4-FFF2-40B4-BE49-F238E27FC236}">
                <a16:creationId xmlns:a16="http://schemas.microsoft.com/office/drawing/2014/main" id="{198412D5-0E86-474E-88E6-12DCF87D52B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582359" y="9689050"/>
            <a:ext cx="457200" cy="457200"/>
          </a:xfrm>
          <a:prstGeom prst="rect">
            <a:avLst/>
          </a:prstGeom>
        </p:spPr>
      </p:pic>
      <p:sp>
        <p:nvSpPr>
          <p:cNvPr id="185" name="TextBox 31">
            <a:extLst>
              <a:ext uri="{FF2B5EF4-FFF2-40B4-BE49-F238E27FC236}">
                <a16:creationId xmlns:a16="http://schemas.microsoft.com/office/drawing/2014/main" id="{1B3A3586-7AC1-4F4D-8E22-0F6353988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3424" y="10149270"/>
            <a:ext cx="10509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Task</a:t>
            </a:r>
          </a:p>
        </p:txBody>
      </p:sp>
      <p:pic>
        <p:nvPicPr>
          <p:cNvPr id="186" name="Graphic 185">
            <a:extLst>
              <a:ext uri="{FF2B5EF4-FFF2-40B4-BE49-F238E27FC236}">
                <a16:creationId xmlns:a16="http://schemas.microsoft.com/office/drawing/2014/main" id="{7BEAC3A9-A11F-40F0-A14A-67512D37922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679639" y="9689050"/>
            <a:ext cx="457200" cy="457200"/>
          </a:xfrm>
          <a:prstGeom prst="rect">
            <a:avLst/>
          </a:prstGeom>
        </p:spPr>
      </p:pic>
      <p:sp>
        <p:nvSpPr>
          <p:cNvPr id="189" name="TextBox 31">
            <a:extLst>
              <a:ext uri="{FF2B5EF4-FFF2-40B4-BE49-F238E27FC236}">
                <a16:creationId xmlns:a16="http://schemas.microsoft.com/office/drawing/2014/main" id="{5B0B36EA-FA14-44E2-A22F-F0893122F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44756" y="8958617"/>
            <a:ext cx="10509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Task</a:t>
            </a:r>
          </a:p>
        </p:txBody>
      </p:sp>
      <p:pic>
        <p:nvPicPr>
          <p:cNvPr id="190" name="Graphic 189">
            <a:extLst>
              <a:ext uri="{FF2B5EF4-FFF2-40B4-BE49-F238E27FC236}">
                <a16:creationId xmlns:a16="http://schemas.microsoft.com/office/drawing/2014/main" id="{38D36F13-AC11-42C0-B6C9-9A1BDEEDD3DA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3343079" y="8500330"/>
            <a:ext cx="457200" cy="457200"/>
          </a:xfrm>
          <a:prstGeom prst="rect">
            <a:avLst/>
          </a:prstGeom>
        </p:spPr>
      </p:pic>
      <p:sp>
        <p:nvSpPr>
          <p:cNvPr id="193" name="TextBox 31">
            <a:extLst>
              <a:ext uri="{FF2B5EF4-FFF2-40B4-BE49-F238E27FC236}">
                <a16:creationId xmlns:a16="http://schemas.microsoft.com/office/drawing/2014/main" id="{6AD67CF5-921C-4BC8-8CE2-ACF7A06A8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44449" y="10150153"/>
            <a:ext cx="10509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Task</a:t>
            </a:r>
          </a:p>
        </p:txBody>
      </p:sp>
      <p:pic>
        <p:nvPicPr>
          <p:cNvPr id="194" name="Graphic 193">
            <a:extLst>
              <a:ext uri="{FF2B5EF4-FFF2-40B4-BE49-F238E27FC236}">
                <a16:creationId xmlns:a16="http://schemas.microsoft.com/office/drawing/2014/main" id="{746CAA47-4F5B-4E39-AA84-7758B45FE5C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3343079" y="9689050"/>
            <a:ext cx="457200" cy="457200"/>
          </a:xfrm>
          <a:prstGeom prst="rect">
            <a:avLst/>
          </a:prstGeom>
        </p:spPr>
      </p:pic>
      <p:sp>
        <p:nvSpPr>
          <p:cNvPr id="197" name="TextBox 28">
            <a:extLst>
              <a:ext uri="{FF2B5EF4-FFF2-40B4-BE49-F238E27FC236}">
                <a16:creationId xmlns:a16="http://schemas.microsoft.com/office/drawing/2014/main" id="{952C74A3-E49F-4C3B-93C1-2CA0C9E54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1963" y="10148566"/>
            <a:ext cx="19686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MegaMolBART service</a:t>
            </a:r>
          </a:p>
        </p:txBody>
      </p:sp>
      <p:pic>
        <p:nvPicPr>
          <p:cNvPr id="198" name="Graphic 197">
            <a:extLst>
              <a:ext uri="{FF2B5EF4-FFF2-40B4-BE49-F238E27FC236}">
                <a16:creationId xmlns:a16="http://schemas.microsoft.com/office/drawing/2014/main" id="{279E606A-1687-43C6-8F68-BE0D5B3C52E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0416999" y="9689050"/>
            <a:ext cx="457200" cy="457200"/>
          </a:xfrm>
          <a:prstGeom prst="rect">
            <a:avLst/>
          </a:prstGeom>
        </p:spPr>
      </p:pic>
      <p:sp>
        <p:nvSpPr>
          <p:cNvPr id="201" name="TextBox 25">
            <a:extLst>
              <a:ext uri="{FF2B5EF4-FFF2-40B4-BE49-F238E27FC236}">
                <a16:creationId xmlns:a16="http://schemas.microsoft.com/office/drawing/2014/main" id="{20391164-443A-4D07-B60D-EF9AD3154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72057" y="10149268"/>
            <a:ext cx="1185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</a:t>
            </a:r>
          </a:p>
        </p:txBody>
      </p:sp>
      <p:pic>
        <p:nvPicPr>
          <p:cNvPr id="202" name="Graphic 201">
            <a:extLst>
              <a:ext uri="{FF2B5EF4-FFF2-40B4-BE49-F238E27FC236}">
                <a16:creationId xmlns:a16="http://schemas.microsoft.com/office/drawing/2014/main" id="{B33E4281-5B1B-4312-A55F-E4C65757419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2337239" y="9689050"/>
            <a:ext cx="457200" cy="457200"/>
          </a:xfrm>
          <a:prstGeom prst="rect">
            <a:avLst/>
          </a:prstGeom>
        </p:spPr>
      </p:pic>
      <p:pic>
        <p:nvPicPr>
          <p:cNvPr id="204" name="Graphic 18">
            <a:extLst>
              <a:ext uri="{FF2B5EF4-FFF2-40B4-BE49-F238E27FC236}">
                <a16:creationId xmlns:a16="http://schemas.microsoft.com/office/drawing/2014/main" id="{1D1BB95D-D022-46BE-B4EA-0729A3CC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rcRect/>
          <a:stretch/>
        </p:blipFill>
        <p:spPr bwMode="auto">
          <a:xfrm>
            <a:off x="15127088" y="490117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" name="TextBox 32">
            <a:extLst>
              <a:ext uri="{FF2B5EF4-FFF2-40B4-BE49-F238E27FC236}">
                <a16:creationId xmlns:a16="http://schemas.microsoft.com/office/drawing/2014/main" id="{FE79E35D-2988-4230-A6FF-49D35BC86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5633" y="7006889"/>
            <a:ext cx="12051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Namespace</a:t>
            </a:r>
          </a:p>
        </p:txBody>
      </p:sp>
      <p:pic>
        <p:nvPicPr>
          <p:cNvPr id="208" name="Graphic 207">
            <a:extLst>
              <a:ext uri="{FF2B5EF4-FFF2-40B4-BE49-F238E27FC236}">
                <a16:creationId xmlns:a16="http://schemas.microsoft.com/office/drawing/2014/main" id="{B3F7D3FF-71C8-466E-B629-8EAD0AC6383D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5309968" y="6547090"/>
            <a:ext cx="457200" cy="457200"/>
          </a:xfrm>
          <a:prstGeom prst="rect">
            <a:avLst/>
          </a:prstGeom>
        </p:spPr>
      </p:pic>
      <p:pic>
        <p:nvPicPr>
          <p:cNvPr id="210" name="Graphic 17">
            <a:extLst>
              <a:ext uri="{FF2B5EF4-FFF2-40B4-BE49-F238E27FC236}">
                <a16:creationId xmlns:a16="http://schemas.microsoft.com/office/drawing/2014/main" id="{DB963DDC-BE06-4306-B326-96E4FCD0A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rcRect/>
          <a:stretch/>
        </p:blipFill>
        <p:spPr bwMode="auto">
          <a:xfrm>
            <a:off x="15127088" y="801013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" name="Graphic 19">
            <a:extLst>
              <a:ext uri="{FF2B5EF4-FFF2-40B4-BE49-F238E27FC236}">
                <a16:creationId xmlns:a16="http://schemas.microsoft.com/office/drawing/2014/main" id="{B28B676E-E1C9-4690-BCDE-2C2F071F0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rcRect/>
          <a:stretch/>
        </p:blipFill>
        <p:spPr bwMode="auto">
          <a:xfrm>
            <a:off x="15127088" y="965605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975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1797</TotalTime>
  <Words>90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Marcia Johnston</cp:lastModifiedBy>
  <cp:revision>68</cp:revision>
  <dcterms:created xsi:type="dcterms:W3CDTF">2022-03-23T17:35:09Z</dcterms:created>
  <dcterms:modified xsi:type="dcterms:W3CDTF">2023-04-17T19:35:44Z</dcterms:modified>
</cp:coreProperties>
</file>