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63" r:id="rId3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8" autoAdjust="0"/>
    <p:restoredTop sz="86682" autoAdjust="0"/>
  </p:normalViewPr>
  <p:slideViewPr>
    <p:cSldViewPr snapToGrid="0" snapToObjects="1">
      <p:cViewPr>
        <p:scale>
          <a:sx n="130" d="100"/>
          <a:sy n="130" d="100"/>
        </p:scale>
        <p:origin x="6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6338A-F09A-4949-A305-F0F21D19AECB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0338" y="1152525"/>
            <a:ext cx="41497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663C9-BFC8-0E4B-A832-517858515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663C9-BFC8-0E4B-A832-5178585153D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8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3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5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1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8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1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3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1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3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3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9B30-FD54-A044-8162-C8A3FC045791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03ED4-BE08-034F-B520-37A2AEAB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8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emf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png"/><Relationship Id="rId12" Type="http://schemas.openxmlformats.org/officeDocument/2006/relationships/image" Target="../media/image14.emf"/><Relationship Id="rId13" Type="http://schemas.openxmlformats.org/officeDocument/2006/relationships/image" Target="../media/image15.emf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9.emf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4.png"/><Relationship Id="rId9" Type="http://schemas.openxmlformats.org/officeDocument/2006/relationships/image" Target="../media/image12.png"/><Relationship Id="rId10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323" y="3468068"/>
            <a:ext cx="4138317" cy="280759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9539" y="571148"/>
            <a:ext cx="4136101" cy="2806091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4609147" y="3518126"/>
            <a:ext cx="4284246" cy="2926898"/>
          </a:xfrm>
          <a:prstGeom prst="roundRect">
            <a:avLst>
              <a:gd name="adj" fmla="val 5569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72731" y="506634"/>
            <a:ext cx="8297296" cy="6240298"/>
          </a:xfrm>
          <a:prstGeom prst="roundRect">
            <a:avLst>
              <a:gd name="adj" fmla="val 5473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23820" y="2497118"/>
            <a:ext cx="2777815" cy="3110738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9" name="Picture 8" descr="AWS-Clou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28" y="204882"/>
            <a:ext cx="603504" cy="603504"/>
          </a:xfrm>
          <a:prstGeom prst="rect">
            <a:avLst/>
          </a:prstGeom>
        </p:spPr>
      </p:pic>
      <p:pic>
        <p:nvPicPr>
          <p:cNvPr id="13" name="Picture 12" descr="VPC-Clou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93" y="2197533"/>
            <a:ext cx="599171" cy="599171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1436309" y="2734469"/>
            <a:ext cx="2034696" cy="1283401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639148" y="2839509"/>
            <a:ext cx="712888" cy="1079957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F000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488724" y="2833044"/>
            <a:ext cx="774779" cy="1086422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F000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pic>
        <p:nvPicPr>
          <p:cNvPr id="55" name="Picture 54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583" y="3013447"/>
            <a:ext cx="408429" cy="408429"/>
          </a:xfrm>
          <a:prstGeom prst="rect">
            <a:avLst/>
          </a:prstGeom>
        </p:spPr>
      </p:pic>
      <p:pic>
        <p:nvPicPr>
          <p:cNvPr id="58" name="Picture 57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17" y="3013429"/>
            <a:ext cx="408429" cy="408429"/>
          </a:xfrm>
          <a:prstGeom prst="rect">
            <a:avLst/>
          </a:prstGeom>
        </p:spPr>
      </p:pic>
      <p:cxnSp>
        <p:nvCxnSpPr>
          <p:cNvPr id="79" name="Straight Arrow Connector 78"/>
          <p:cNvCxnSpPr/>
          <p:nvPr/>
        </p:nvCxnSpPr>
        <p:spPr>
          <a:xfrm flipH="1" flipV="1">
            <a:off x="3818547" y="4176084"/>
            <a:ext cx="1002095" cy="6145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3801635" y="2346409"/>
            <a:ext cx="918740" cy="63662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561507" y="2248563"/>
            <a:ext cx="1551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Management VPC</a:t>
            </a:r>
            <a:endParaRPr lang="en-US" sz="1100" b="1" dirty="0"/>
          </a:p>
        </p:txBody>
      </p:sp>
      <p:sp>
        <p:nvSpPr>
          <p:cNvPr id="285" name="TextBox 284"/>
          <p:cNvSpPr txBox="1"/>
          <p:nvPr/>
        </p:nvSpPr>
        <p:spPr>
          <a:xfrm rot="2068281">
            <a:off x="3963547" y="4242835"/>
            <a:ext cx="6452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VPC Peer</a:t>
            </a:r>
            <a:endParaRPr lang="en-US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96" name="Picture 295" descr="Users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1" y="1228194"/>
            <a:ext cx="668031" cy="668031"/>
          </a:xfrm>
          <a:prstGeom prst="rect">
            <a:avLst/>
          </a:prstGeom>
        </p:spPr>
      </p:pic>
      <p:sp>
        <p:nvSpPr>
          <p:cNvPr id="300" name="TextBox 299"/>
          <p:cNvSpPr txBox="1"/>
          <p:nvPr/>
        </p:nvSpPr>
        <p:spPr>
          <a:xfrm>
            <a:off x="119991" y="1796345"/>
            <a:ext cx="477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Users</a:t>
            </a:r>
            <a:endParaRPr lang="en-US" sz="1000" b="1" dirty="0"/>
          </a:p>
        </p:txBody>
      </p:sp>
      <p:sp>
        <p:nvSpPr>
          <p:cNvPr id="683" name="TextBox 682"/>
          <p:cNvSpPr txBox="1"/>
          <p:nvPr/>
        </p:nvSpPr>
        <p:spPr>
          <a:xfrm>
            <a:off x="1405828" y="111396"/>
            <a:ext cx="754315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Quick Start Design with Management, Production, and Notional Development VPCs</a:t>
            </a:r>
            <a:endParaRPr lang="en-US" sz="1700" dirty="0"/>
          </a:p>
        </p:txBody>
      </p:sp>
      <p:sp>
        <p:nvSpPr>
          <p:cNvPr id="59" name="TextBox 58"/>
          <p:cNvSpPr txBox="1"/>
          <p:nvPr/>
        </p:nvSpPr>
        <p:spPr>
          <a:xfrm rot="19466828">
            <a:off x="3921823" y="2476259"/>
            <a:ext cx="6452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VPC Peer</a:t>
            </a:r>
            <a:endParaRPr lang="en-US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03" name="Straight Arrow Connector 302"/>
          <p:cNvCxnSpPr/>
          <p:nvPr/>
        </p:nvCxnSpPr>
        <p:spPr>
          <a:xfrm flipH="1">
            <a:off x="335249" y="2107233"/>
            <a:ext cx="4285842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" name="TextBox 327"/>
          <p:cNvSpPr txBox="1"/>
          <p:nvPr/>
        </p:nvSpPr>
        <p:spPr>
          <a:xfrm rot="2680540">
            <a:off x="5859993" y="4705684"/>
            <a:ext cx="2196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NOTIONAL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1" name="Picture 60" descr="Glacier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635" y="787907"/>
            <a:ext cx="607054" cy="607054"/>
          </a:xfrm>
          <a:prstGeom prst="rect">
            <a:avLst/>
          </a:prstGeom>
        </p:spPr>
      </p:pic>
      <p:pic>
        <p:nvPicPr>
          <p:cNvPr id="62" name="Picture 61" descr="S3-Bucket-with-objects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895" y="728772"/>
            <a:ext cx="759343" cy="759343"/>
          </a:xfrm>
          <a:prstGeom prst="rect">
            <a:avLst/>
          </a:prstGeom>
        </p:spPr>
      </p:pic>
      <p:sp>
        <p:nvSpPr>
          <p:cNvPr id="63" name="Right Arrow 62"/>
          <p:cNvSpPr/>
          <p:nvPr/>
        </p:nvSpPr>
        <p:spPr>
          <a:xfrm>
            <a:off x="2312311" y="872687"/>
            <a:ext cx="259987" cy="5034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572206" y="1383019"/>
            <a:ext cx="841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Archive Logs Bucket</a:t>
            </a:r>
            <a:endParaRPr lang="en-US" sz="9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2473022" y="1360286"/>
            <a:ext cx="841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S3 Lifecycle Policies to Glacier</a:t>
            </a:r>
            <a:endParaRPr lang="en-US" sz="1050" b="1" dirty="0"/>
          </a:p>
        </p:txBody>
      </p:sp>
      <p:pic>
        <p:nvPicPr>
          <p:cNvPr id="66" name="Picture 65" descr="CloudTrail.ep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852" y="5716788"/>
            <a:ext cx="533775" cy="64053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113692" y="6343752"/>
            <a:ext cx="841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CloudTrail</a:t>
            </a:r>
            <a:endParaRPr lang="en-US" sz="1000" b="1" dirty="0"/>
          </a:p>
        </p:txBody>
      </p:sp>
      <p:pic>
        <p:nvPicPr>
          <p:cNvPr id="68" name="Picture 67" descr="CloudWatch-Alar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341" y="5652160"/>
            <a:ext cx="731520" cy="731520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38" y="5627827"/>
            <a:ext cx="780187" cy="780187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928456" y="6286011"/>
            <a:ext cx="1013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AWS Config Rules</a:t>
            </a:r>
            <a:endParaRPr lang="en-US" sz="10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2988833" y="6316045"/>
            <a:ext cx="10802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CloudWatch Alarms</a:t>
            </a:r>
            <a:endParaRPr lang="en-US" sz="1000" b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1697145" y="2836303"/>
            <a:ext cx="596308" cy="596308"/>
            <a:chOff x="1347420" y="2316259"/>
            <a:chExt cx="596308" cy="596308"/>
          </a:xfrm>
        </p:grpSpPr>
        <p:pic>
          <p:nvPicPr>
            <p:cNvPr id="60" name="Picture 59" descr="EC2-Instance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7420" y="2316259"/>
              <a:ext cx="596308" cy="596308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429613" y="2468457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NAT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TextBox 32"/>
          <p:cNvSpPr txBox="1">
            <a:spLocks noChangeArrowheads="1"/>
          </p:cNvSpPr>
          <p:nvPr/>
        </p:nvSpPr>
        <p:spPr bwMode="auto">
          <a:xfrm>
            <a:off x="1489162" y="2484315"/>
            <a:ext cx="193662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rPr>
              <a:t>e</a:t>
            </a:r>
            <a:r>
              <a:rPr lang="en-US" sz="900" b="1" dirty="0" smtClean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rPr>
              <a:t>u-west-2a</a:t>
            </a:r>
            <a:endParaRPr lang="en-US" sz="900" b="1" dirty="0">
              <a:solidFill>
                <a:srgbClr val="F7981F"/>
              </a:solidFill>
              <a:latin typeface="Arial"/>
              <a:ea typeface="Verdana" pitchFamily="34" charset="0"/>
              <a:cs typeface="Arial"/>
            </a:endParaRPr>
          </a:p>
        </p:txBody>
      </p:sp>
      <p:pic>
        <p:nvPicPr>
          <p:cNvPr id="83" name="Picture 82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23" y="3343648"/>
            <a:ext cx="408429" cy="408429"/>
          </a:xfrm>
          <a:prstGeom prst="rect">
            <a:avLst/>
          </a:prstGeom>
        </p:spPr>
      </p:pic>
      <p:pic>
        <p:nvPicPr>
          <p:cNvPr id="85" name="Picture 84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577" y="3343654"/>
            <a:ext cx="408429" cy="408429"/>
          </a:xfrm>
          <a:prstGeom prst="rect">
            <a:avLst/>
          </a:prstGeom>
        </p:spPr>
      </p:pic>
      <p:grpSp>
        <p:nvGrpSpPr>
          <p:cNvPr id="86" name="Group 85"/>
          <p:cNvGrpSpPr/>
          <p:nvPr/>
        </p:nvGrpSpPr>
        <p:grpSpPr>
          <a:xfrm>
            <a:off x="1695438" y="3334389"/>
            <a:ext cx="596308" cy="596308"/>
            <a:chOff x="1347420" y="2316259"/>
            <a:chExt cx="596308" cy="596308"/>
          </a:xfrm>
        </p:grpSpPr>
        <p:pic>
          <p:nvPicPr>
            <p:cNvPr id="87" name="Picture 86" descr="EC2-Instance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7420" y="2316259"/>
              <a:ext cx="596308" cy="596308"/>
            </a:xfrm>
            <a:prstGeom prst="rect">
              <a:avLst/>
            </a:prstGeom>
          </p:spPr>
        </p:pic>
        <p:sp>
          <p:nvSpPr>
            <p:cNvPr id="88" name="TextBox 87"/>
            <p:cNvSpPr txBox="1"/>
            <p:nvPr/>
          </p:nvSpPr>
          <p:spPr>
            <a:xfrm>
              <a:off x="1349844" y="2468457"/>
              <a:ext cx="59182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Bastion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1424956" y="4114340"/>
            <a:ext cx="2034696" cy="1283401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1634381" y="4212915"/>
            <a:ext cx="1628357" cy="1086422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F000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pic>
        <p:nvPicPr>
          <p:cNvPr id="92" name="Picture 91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27" y="4379986"/>
            <a:ext cx="408429" cy="408429"/>
          </a:xfrm>
          <a:prstGeom prst="rect">
            <a:avLst/>
          </a:prstGeom>
        </p:spPr>
      </p:pic>
      <p:pic>
        <p:nvPicPr>
          <p:cNvPr id="93" name="Picture 92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261" y="4379968"/>
            <a:ext cx="408429" cy="408429"/>
          </a:xfrm>
          <a:prstGeom prst="rect">
            <a:avLst/>
          </a:prstGeom>
        </p:spPr>
      </p:pic>
      <p:sp>
        <p:nvSpPr>
          <p:cNvPr id="97" name="TextBox 32"/>
          <p:cNvSpPr txBox="1">
            <a:spLocks noChangeArrowheads="1"/>
          </p:cNvSpPr>
          <p:nvPr/>
        </p:nvSpPr>
        <p:spPr bwMode="auto">
          <a:xfrm>
            <a:off x="1543374" y="5393002"/>
            <a:ext cx="183686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rPr>
              <a:t>e</a:t>
            </a:r>
            <a:r>
              <a:rPr lang="en-US" sz="900" b="1" dirty="0" smtClean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rPr>
              <a:t>u-west-2b</a:t>
            </a:r>
            <a:endParaRPr lang="en-US" sz="900" b="1" dirty="0">
              <a:solidFill>
                <a:srgbClr val="F7981F"/>
              </a:solidFill>
              <a:latin typeface="Arial"/>
              <a:ea typeface="Verdana" pitchFamily="34" charset="0"/>
              <a:cs typeface="Arial"/>
            </a:endParaRPr>
          </a:p>
        </p:txBody>
      </p:sp>
      <p:pic>
        <p:nvPicPr>
          <p:cNvPr id="98" name="Picture 97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267" y="4710187"/>
            <a:ext cx="408429" cy="408429"/>
          </a:xfrm>
          <a:prstGeom prst="rect">
            <a:avLst/>
          </a:prstGeom>
        </p:spPr>
      </p:pic>
      <p:pic>
        <p:nvPicPr>
          <p:cNvPr id="99" name="Picture 98" descr="EC2-Instanc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21" y="4710193"/>
            <a:ext cx="408429" cy="408429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488724" y="4403495"/>
            <a:ext cx="781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Potential use for security appliances for monitoring, logging, etc.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6304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8165" y="1095257"/>
            <a:ext cx="8740034" cy="5033246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5" name="Picture 4" descr="AWS-Clou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82" y="714434"/>
            <a:ext cx="699322" cy="699322"/>
          </a:xfrm>
          <a:prstGeom prst="rect">
            <a:avLst/>
          </a:prstGeom>
        </p:spPr>
      </p:pic>
      <p:pic>
        <p:nvPicPr>
          <p:cNvPr id="8" name="Picture 7" descr="CloudTrai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057" y="1636616"/>
            <a:ext cx="533775" cy="640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489794" y="2253859"/>
            <a:ext cx="841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CloudTrail</a:t>
            </a:r>
            <a:endParaRPr lang="en-US" sz="1000" b="1" dirty="0"/>
          </a:p>
        </p:txBody>
      </p:sp>
      <p:pic>
        <p:nvPicPr>
          <p:cNvPr id="74" name="Picture 73" descr="CloudWatch-Alar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142" y="2438303"/>
            <a:ext cx="731520" cy="73152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102" y="3359237"/>
            <a:ext cx="780187" cy="780187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7441388" y="4026754"/>
            <a:ext cx="1013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AWS Config</a:t>
            </a:r>
            <a:endParaRPr lang="en-US" sz="10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186181" y="3069370"/>
            <a:ext cx="14408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CloudWatch Alarms</a:t>
            </a:r>
            <a:endParaRPr lang="en-US" sz="1000" b="1" dirty="0"/>
          </a:p>
        </p:txBody>
      </p:sp>
      <p:pic>
        <p:nvPicPr>
          <p:cNvPr id="79" name="Picture 78" descr="Glacier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01" y="4640353"/>
            <a:ext cx="607054" cy="607054"/>
          </a:xfrm>
          <a:prstGeom prst="rect">
            <a:avLst/>
          </a:prstGeom>
        </p:spPr>
      </p:pic>
      <p:pic>
        <p:nvPicPr>
          <p:cNvPr id="80" name="Picture 79" descr="S3-Bucket-with-object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961" y="4581218"/>
            <a:ext cx="759343" cy="759343"/>
          </a:xfrm>
          <a:prstGeom prst="rect">
            <a:avLst/>
          </a:prstGeom>
        </p:spPr>
      </p:pic>
      <p:sp>
        <p:nvSpPr>
          <p:cNvPr id="81" name="Right Arrow 80"/>
          <p:cNvSpPr/>
          <p:nvPr/>
        </p:nvSpPr>
        <p:spPr>
          <a:xfrm>
            <a:off x="7846377" y="4725133"/>
            <a:ext cx="259987" cy="5034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106272" y="5235465"/>
            <a:ext cx="841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Archive Logs Bucket</a:t>
            </a:r>
            <a:endParaRPr lang="en-US" sz="9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8007088" y="5212732"/>
            <a:ext cx="841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S3 Lifecycle Policies to Glacier</a:t>
            </a:r>
            <a:endParaRPr lang="en-US" sz="105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1356175" y="833723"/>
            <a:ext cx="2021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AWS Account</a:t>
            </a:r>
            <a:endParaRPr lang="en-US" sz="1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864576" y="332388"/>
            <a:ext cx="503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Standard Architecture Deployed by AWS Quick Start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220606" y="1253167"/>
            <a:ext cx="6810895" cy="4622998"/>
            <a:chOff x="104908" y="1473002"/>
            <a:chExt cx="6810895" cy="4622998"/>
          </a:xfrm>
        </p:grpSpPr>
        <p:sp>
          <p:nvSpPr>
            <p:cNvPr id="6" name="Rounded Rectangle 5"/>
            <p:cNvSpPr/>
            <p:nvPr/>
          </p:nvSpPr>
          <p:spPr>
            <a:xfrm>
              <a:off x="391713" y="1801940"/>
              <a:ext cx="6524090" cy="4294060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pic>
          <p:nvPicPr>
            <p:cNvPr id="7" name="Picture 6" descr="VPC-Cloud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486" y="1473002"/>
              <a:ext cx="586504" cy="586504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881750" y="2087196"/>
              <a:ext cx="5734259" cy="1828800"/>
            </a:xfrm>
            <a:prstGeom prst="roundRect">
              <a:avLst>
                <a:gd name="adj" fmla="val 9818"/>
              </a:avLst>
            </a:prstGeom>
            <a:noFill/>
            <a:ln w="19050">
              <a:solidFill>
                <a:srgbClr val="F7981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81749" y="3996305"/>
              <a:ext cx="5734259" cy="1828800"/>
            </a:xfrm>
            <a:prstGeom prst="roundRect">
              <a:avLst>
                <a:gd name="adj" fmla="val 9818"/>
              </a:avLst>
            </a:prstGeom>
            <a:noFill/>
            <a:ln w="19050">
              <a:solidFill>
                <a:srgbClr val="F7981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2" name="TextBox 32"/>
            <p:cNvSpPr txBox="1">
              <a:spLocks noChangeArrowheads="1"/>
            </p:cNvSpPr>
            <p:nvPr/>
          </p:nvSpPr>
          <p:spPr bwMode="auto">
            <a:xfrm>
              <a:off x="881750" y="1831390"/>
              <a:ext cx="573425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F7981F"/>
                  </a:solidFill>
                  <a:latin typeface="Arial"/>
                  <a:ea typeface="Verdana" pitchFamily="34" charset="0"/>
                  <a:cs typeface="Arial"/>
                </a:rPr>
                <a:t>e</a:t>
              </a:r>
              <a:r>
                <a:rPr lang="en-US" sz="1050" b="1" dirty="0" smtClean="0">
                  <a:solidFill>
                    <a:srgbClr val="F7981F"/>
                  </a:solidFill>
                  <a:latin typeface="Arial"/>
                  <a:ea typeface="Verdana" pitchFamily="34" charset="0"/>
                  <a:cs typeface="Arial"/>
                </a:rPr>
                <a:t>u-west-2a</a:t>
              </a:r>
              <a:endParaRPr lang="en-US" sz="1050" b="1" dirty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endParaRPr>
            </a:p>
          </p:txBody>
        </p:sp>
        <p:sp>
          <p:nvSpPr>
            <p:cNvPr id="13" name="TextBox 32"/>
            <p:cNvSpPr txBox="1">
              <a:spLocks noChangeArrowheads="1"/>
            </p:cNvSpPr>
            <p:nvPr/>
          </p:nvSpPr>
          <p:spPr bwMode="auto">
            <a:xfrm>
              <a:off x="881751" y="5810475"/>
              <a:ext cx="573425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rgbClr val="F7981F"/>
                  </a:solidFill>
                  <a:latin typeface="Arial"/>
                  <a:ea typeface="Verdana" pitchFamily="34" charset="0"/>
                  <a:cs typeface="Arial"/>
                </a:rPr>
                <a:t>eu-west-2b</a:t>
              </a:r>
              <a:endParaRPr lang="en-US" sz="1050" b="1" dirty="0">
                <a:solidFill>
                  <a:srgbClr val="F7981F"/>
                </a:solidFill>
                <a:latin typeface="Arial"/>
                <a:ea typeface="Verdana" pitchFamily="34" charset="0"/>
                <a:cs typeface="Arial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414103" y="2265217"/>
              <a:ext cx="2404427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957793" y="2265217"/>
              <a:ext cx="1499972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033450" y="2265217"/>
              <a:ext cx="1241390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pic>
          <p:nvPicPr>
            <p:cNvPr id="19" name="Picture 18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313" y="2954130"/>
              <a:ext cx="767098" cy="760764"/>
            </a:xfrm>
            <a:prstGeom prst="rect">
              <a:avLst/>
            </a:prstGeom>
          </p:spPr>
        </p:pic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1260254" y="2965987"/>
              <a:ext cx="765227" cy="763693"/>
              <a:chOff x="545458" y="4783771"/>
              <a:chExt cx="2293787" cy="1733798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 rot="16200000">
              <a:off x="420913" y="2883548"/>
              <a:ext cx="1446040" cy="24622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1000" b="1" dirty="0" smtClean="0"/>
                <a:t>Proxies</a:t>
              </a:r>
              <a:endParaRPr lang="en-US" sz="1000" b="1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347420" y="2316259"/>
              <a:ext cx="596308" cy="596308"/>
              <a:chOff x="1347420" y="2316259"/>
              <a:chExt cx="596308" cy="596308"/>
            </a:xfrm>
          </p:grpSpPr>
          <p:pic>
            <p:nvPicPr>
              <p:cNvPr id="25" name="Picture 24" descr="EC2-Instance.png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7420" y="2316259"/>
                <a:ext cx="596308" cy="596308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1429613" y="2468457"/>
                <a:ext cx="43313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1"/>
                    </a:solidFill>
                  </a:rPr>
                  <a:t>NAT</a:t>
                </a:r>
                <a:endParaRPr lang="en-US" sz="11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1254667" y="2312761"/>
              <a:ext cx="784401" cy="610065"/>
              <a:chOff x="545458" y="4783771"/>
              <a:chExt cx="2293787" cy="1733798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pic>
          <p:nvPicPr>
            <p:cNvPr id="30" name="Picture 29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7936" y="2648420"/>
              <a:ext cx="760764" cy="760764"/>
            </a:xfrm>
            <a:prstGeom prst="rect">
              <a:avLst/>
            </a:prstGeom>
          </p:spPr>
        </p:pic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2639390" y="2646066"/>
              <a:ext cx="1866774" cy="768639"/>
              <a:chOff x="545458" y="4783771"/>
              <a:chExt cx="2293787" cy="1733798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pic>
          <p:nvPicPr>
            <p:cNvPr id="34" name="Picture 33" descr="Auto-Scaling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5444" y="2786338"/>
              <a:ext cx="477995" cy="477995"/>
            </a:xfrm>
            <a:prstGeom prst="rect">
              <a:avLst/>
            </a:prstGeom>
          </p:spPr>
        </p:pic>
        <p:pic>
          <p:nvPicPr>
            <p:cNvPr id="35" name="Picture 34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7801" y="2646067"/>
              <a:ext cx="760764" cy="760764"/>
            </a:xfrm>
            <a:prstGeom prst="rect">
              <a:avLst/>
            </a:prstGeom>
          </p:spPr>
        </p:pic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5290986" y="2551418"/>
              <a:ext cx="851980" cy="878959"/>
              <a:chOff x="545458" y="4783771"/>
              <a:chExt cx="2293787" cy="1733798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397268" y="3419247"/>
              <a:ext cx="7942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RDS DB</a:t>
              </a:r>
              <a:endParaRPr lang="en-US" sz="1100" b="1" dirty="0"/>
            </a:p>
          </p:txBody>
        </p:sp>
        <p:pic>
          <p:nvPicPr>
            <p:cNvPr id="40" name="Picture 39" descr="Database_RDS MasterSQL.eps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9457" y="2417909"/>
              <a:ext cx="1132143" cy="1132143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070799" y="2146520"/>
              <a:ext cx="204041" cy="228043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637430" y="2155455"/>
              <a:ext cx="204041" cy="228043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265583" y="2145362"/>
              <a:ext cx="204041" cy="228043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1989844" y="2312761"/>
              <a:ext cx="338554" cy="14617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DMZ Subnet</a:t>
              </a:r>
              <a:endParaRPr lang="en-US" sz="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516982" y="2283639"/>
              <a:ext cx="338554" cy="149823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Private Subnet</a:t>
              </a:r>
              <a:endParaRPr lang="en-US" sz="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78621" y="2283639"/>
              <a:ext cx="338554" cy="149823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Private Subnet</a:t>
              </a:r>
              <a:endParaRPr lang="en-US" sz="800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433720" y="4187924"/>
              <a:ext cx="2404427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4977410" y="4187924"/>
              <a:ext cx="1499972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053067" y="4187924"/>
              <a:ext cx="1241390" cy="1509272"/>
            </a:xfrm>
            <a:prstGeom prst="roundRect">
              <a:avLst>
                <a:gd name="adj" fmla="val 9818"/>
              </a:avLst>
            </a:prstGeom>
            <a:noFill/>
            <a:ln w="63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pic>
          <p:nvPicPr>
            <p:cNvPr id="50" name="Picture 49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4440" y="4553868"/>
              <a:ext cx="760764" cy="760764"/>
            </a:xfrm>
            <a:prstGeom prst="rect">
              <a:avLst/>
            </a:prstGeom>
          </p:spPr>
        </p:pic>
        <p:grpSp>
          <p:nvGrpSpPr>
            <p:cNvPr id="51" name="Group 50"/>
            <p:cNvGrpSpPr>
              <a:grpSpLocks/>
            </p:cNvGrpSpPr>
            <p:nvPr/>
          </p:nvGrpSpPr>
          <p:grpSpPr bwMode="auto">
            <a:xfrm>
              <a:off x="1261872" y="4565725"/>
              <a:ext cx="765227" cy="763693"/>
              <a:chOff x="545458" y="4783771"/>
              <a:chExt cx="2293787" cy="1733798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pic>
          <p:nvPicPr>
            <p:cNvPr id="60" name="Picture 59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553" y="4571127"/>
              <a:ext cx="760764" cy="760764"/>
            </a:xfrm>
            <a:prstGeom prst="rect">
              <a:avLst/>
            </a:prstGeom>
          </p:spPr>
        </p:pic>
        <p:grpSp>
          <p:nvGrpSpPr>
            <p:cNvPr id="61" name="Group 60"/>
            <p:cNvGrpSpPr>
              <a:grpSpLocks/>
            </p:cNvGrpSpPr>
            <p:nvPr/>
          </p:nvGrpSpPr>
          <p:grpSpPr bwMode="auto">
            <a:xfrm>
              <a:off x="2659007" y="4568773"/>
              <a:ext cx="1866774" cy="768639"/>
              <a:chOff x="545458" y="4783771"/>
              <a:chExt cx="2293787" cy="1733798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pic>
          <p:nvPicPr>
            <p:cNvPr id="64" name="Picture 63" descr="Auto-Scaling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061" y="4709045"/>
              <a:ext cx="477995" cy="477995"/>
            </a:xfrm>
            <a:prstGeom prst="rect">
              <a:avLst/>
            </a:prstGeom>
          </p:spPr>
        </p:pic>
        <p:pic>
          <p:nvPicPr>
            <p:cNvPr id="65" name="Picture 64" descr="EC2-Instances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418" y="4568774"/>
              <a:ext cx="760764" cy="760764"/>
            </a:xfrm>
            <a:prstGeom prst="rect">
              <a:avLst/>
            </a:prstGeom>
          </p:spPr>
        </p:pic>
        <p:grpSp>
          <p:nvGrpSpPr>
            <p:cNvPr id="66" name="Group 65"/>
            <p:cNvGrpSpPr>
              <a:grpSpLocks/>
            </p:cNvGrpSpPr>
            <p:nvPr/>
          </p:nvGrpSpPr>
          <p:grpSpPr bwMode="auto">
            <a:xfrm>
              <a:off x="5310603" y="4474125"/>
              <a:ext cx="851980" cy="878959"/>
              <a:chOff x="545458" y="4783771"/>
              <a:chExt cx="2293787" cy="1733798"/>
            </a:xfrm>
          </p:grpSpPr>
          <p:sp>
            <p:nvSpPr>
              <p:cNvPr id="67" name="Rounded Rectangle 66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5458" y="4783771"/>
                <a:ext cx="2293787" cy="1733798"/>
              </a:xfrm>
              <a:prstGeom prst="roundRect">
                <a:avLst>
                  <a:gd name="adj" fmla="val 9818"/>
                </a:avLst>
              </a:prstGeom>
              <a:noFill/>
              <a:ln w="19050">
                <a:solidFill>
                  <a:srgbClr val="FF0000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1200" dirty="0">
                  <a:solidFill>
                    <a:schemeClr val="tx1"/>
                  </a:solidFill>
                  <a:latin typeface="Helvetica Neue"/>
                  <a:cs typeface="Helvetica Neue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5416885" y="5341954"/>
              <a:ext cx="7942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RDS DB</a:t>
              </a:r>
              <a:endParaRPr lang="en-US" sz="1100" b="1" dirty="0"/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090416" y="4069227"/>
              <a:ext cx="204041" cy="228043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657047" y="4078162"/>
              <a:ext cx="204041" cy="228043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285200" y="4068069"/>
              <a:ext cx="204041" cy="228043"/>
            </a:xfrm>
            <a:prstGeom prst="rect">
              <a:avLst/>
            </a:prstGeom>
          </p:spPr>
        </p:pic>
        <p:pic>
          <p:nvPicPr>
            <p:cNvPr id="17" name="Picture 16" descr="Amazon-Elastic-Load-Balacing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33" y="3609845"/>
              <a:ext cx="593335" cy="593335"/>
            </a:xfrm>
            <a:prstGeom prst="rect">
              <a:avLst/>
            </a:prstGeom>
          </p:spPr>
        </p:pic>
        <p:pic>
          <p:nvPicPr>
            <p:cNvPr id="18" name="Picture 17" descr="Amazon-Elastic-Load-Balacing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3776" y="3609845"/>
              <a:ext cx="605173" cy="605173"/>
            </a:xfrm>
            <a:prstGeom prst="rect">
              <a:avLst/>
            </a:prstGeom>
          </p:spPr>
        </p:pic>
        <p:pic>
          <p:nvPicPr>
            <p:cNvPr id="78" name="Picture 77" descr="VPC-Internet-Gateway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08" y="3611880"/>
              <a:ext cx="614191" cy="614191"/>
            </a:xfrm>
            <a:prstGeom prst="rect">
              <a:avLst/>
            </a:prstGeom>
          </p:spPr>
        </p:pic>
        <p:sp>
          <p:nvSpPr>
            <p:cNvPr id="86" name="TextBox 85"/>
            <p:cNvSpPr txBox="1"/>
            <p:nvPr/>
          </p:nvSpPr>
          <p:spPr>
            <a:xfrm>
              <a:off x="4524640" y="4206870"/>
              <a:ext cx="338554" cy="150078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Private Subnet</a:t>
              </a:r>
              <a:endParaRPr lang="en-US" sz="8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197759" y="4206870"/>
              <a:ext cx="338554" cy="150078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Private Subnet</a:t>
              </a:r>
              <a:endParaRPr lang="en-US" sz="8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495234" y="1564053"/>
              <a:ext cx="24242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Production VPC</a:t>
              </a:r>
              <a:endParaRPr lang="en-US" sz="1100" b="1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005542" y="4201252"/>
              <a:ext cx="338554" cy="15064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1000" dirty="0" smtClean="0"/>
                <a:t>DMZ Subnet</a:t>
              </a:r>
              <a:endParaRPr lang="en-US" sz="800" dirty="0"/>
            </a:p>
          </p:txBody>
        </p:sp>
        <p:pic>
          <p:nvPicPr>
            <p:cNvPr id="92" name="Picture 91" descr="Database_RDS SlaveSQL.eps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4033" y="4345555"/>
              <a:ext cx="1133856" cy="1133856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 rot="16200000">
              <a:off x="394372" y="4816302"/>
              <a:ext cx="1515564" cy="24622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1000" b="1" dirty="0" smtClean="0"/>
                <a:t>Proxies</a:t>
              </a:r>
              <a:endParaRPr 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10607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Macintosh PowerPoint</Application>
  <PresentationFormat>On-screen Show (4:3)</PresentationFormat>
  <Paragraphs>38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 Neue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2016-05-20T13:15:16Z</dcterms:created>
  <dcterms:modified xsi:type="dcterms:W3CDTF">2017-01-06T17:10:24Z</dcterms:modified>
</cp:coreProperties>
</file>