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1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4384000" cy="13716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361800" y="0"/>
            <a:ext cx="23660640" cy="13716000"/>
          </a:xfrm>
          <a:prstGeom prst="rect">
            <a:avLst/>
          </a:prstGeom>
          <a:ln w="12600">
            <a:solidFill>
              <a:srgbClr val="000000"/>
            </a:solidFill>
            <a:miter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LibreOffice/6.3.2.2$Linux_X86_64 LibreOffice_project/98b30e735bda24bc04ab42594c85f7fd8be07b9c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