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2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4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CBC"/>
    <a:srgbClr val="1D8900"/>
    <a:srgbClr val="DF3312"/>
    <a:srgbClr val="FAFAFA"/>
    <a:srgbClr val="5A6B86"/>
    <a:srgbClr val="1E8900"/>
    <a:srgbClr val="F1623E"/>
    <a:srgbClr val="CD2264"/>
    <a:srgbClr val="D86613"/>
    <a:srgbClr val="4D27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16"/>
    <p:restoredTop sz="94274"/>
  </p:normalViewPr>
  <p:slideViewPr>
    <p:cSldViewPr snapToGrid="0" snapToObjects="1">
      <p:cViewPr varScale="1">
        <p:scale>
          <a:sx n="123" d="100"/>
          <a:sy n="123" d="100"/>
        </p:scale>
        <p:origin x="992" y="192"/>
      </p:cViewPr>
      <p:guideLst>
        <p:guide pos="24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29945AD-C4E7-8D4E-B52E-03FA066211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277B07-F9D1-AA40-BBCF-775E74D42B5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A7721D-1176-A640-AC48-B82F78C92D56}" type="datetimeFigureOut">
              <a:rPr lang="en-US" smtClean="0"/>
              <a:t>10/28/20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1529E1-8FBF-B44D-9125-5A6D2BEFA6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4B474-30DF-AA46-8E95-0F42A455208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3BAB59-14AE-9844-B034-10FDF6484A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8965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84A089-FB25-6D46-9D21-F0F04A18BCA8}" type="datetimeFigureOut">
              <a:rPr lang="en-US" smtClean="0"/>
              <a:t>10/28/20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F304BD-78E5-F743-9CDB-4BAC0F2E5A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607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335133-BC66-D740-A8F2-49180671F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D45912-5042-564C-832E-5F4D1FCB1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689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5275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Graphic 5">
            <a:extLst>
              <a:ext uri="{FF2B5EF4-FFF2-40B4-BE49-F238E27FC236}">
                <a16:creationId xmlns:a16="http://schemas.microsoft.com/office/drawing/2014/main" id="{01BF6BB7-1BEB-A041-A3F3-42164FE59F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7809" y="1673676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" name="Rectangle 58">
            <a:extLst>
              <a:ext uri="{FF2B5EF4-FFF2-40B4-BE49-F238E27FC236}">
                <a16:creationId xmlns:a16="http://schemas.microsoft.com/office/drawing/2014/main" id="{540B6412-6E5D-B24E-8630-AD02E15A85EC}"/>
              </a:ext>
            </a:extLst>
          </p:cNvPr>
          <p:cNvSpPr/>
          <p:nvPr/>
        </p:nvSpPr>
        <p:spPr>
          <a:xfrm>
            <a:off x="1454649" y="725653"/>
            <a:ext cx="5683906" cy="515791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62" name="Graphic 61">
            <a:extLst>
              <a:ext uri="{FF2B5EF4-FFF2-40B4-BE49-F238E27FC236}">
                <a16:creationId xmlns:a16="http://schemas.microsoft.com/office/drawing/2014/main" id="{89490AF9-EFA6-8440-9A79-E963D0EE72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54649" y="725653"/>
            <a:ext cx="330200" cy="330200"/>
          </a:xfrm>
          <a:prstGeom prst="rect">
            <a:avLst/>
          </a:prstGeom>
        </p:spPr>
      </p:pic>
      <p:pic>
        <p:nvPicPr>
          <p:cNvPr id="40" name="Graphic 29">
            <a:extLst>
              <a:ext uri="{FF2B5EF4-FFF2-40B4-BE49-F238E27FC236}">
                <a16:creationId xmlns:a16="http://schemas.microsoft.com/office/drawing/2014/main" id="{031F327E-5BFE-EC47-A845-5C435FA593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2993" y="229078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Graphic 29">
            <a:extLst>
              <a:ext uri="{FF2B5EF4-FFF2-40B4-BE49-F238E27FC236}">
                <a16:creationId xmlns:a16="http://schemas.microsoft.com/office/drawing/2014/main" id="{1A260A84-48EC-8C49-88C6-554C136F09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0483" y="128616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Graphic 29">
            <a:extLst>
              <a:ext uri="{FF2B5EF4-FFF2-40B4-BE49-F238E27FC236}">
                <a16:creationId xmlns:a16="http://schemas.microsoft.com/office/drawing/2014/main" id="{BA621F81-F3E3-1F42-8379-09BAA91FEB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0483" y="446662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Graphic 29">
            <a:extLst>
              <a:ext uri="{FF2B5EF4-FFF2-40B4-BE49-F238E27FC236}">
                <a16:creationId xmlns:a16="http://schemas.microsoft.com/office/drawing/2014/main" id="{E5C9445E-039B-9546-8BDF-0BC0544DF6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0483" y="325512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" name="TextBox 22">
            <a:extLst>
              <a:ext uri="{FF2B5EF4-FFF2-40B4-BE49-F238E27FC236}">
                <a16:creationId xmlns:a16="http://schemas.microsoft.com/office/drawing/2014/main" id="{CF020D0D-6CE4-A14E-94A1-FF6F663BC0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3011" y="1743364"/>
            <a:ext cx="227012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Mobile-Originated Queue</a:t>
            </a:r>
          </a:p>
        </p:txBody>
      </p:sp>
      <p:sp>
        <p:nvSpPr>
          <p:cNvPr id="47" name="TextBox 22">
            <a:extLst>
              <a:ext uri="{FF2B5EF4-FFF2-40B4-BE49-F238E27FC236}">
                <a16:creationId xmlns:a16="http://schemas.microsoft.com/office/drawing/2014/main" id="{FFA64488-2422-D543-A87D-95AB4303C0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4479" y="2804166"/>
            <a:ext cx="227012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Mobile-Terminated Queue</a:t>
            </a:r>
          </a:p>
        </p:txBody>
      </p:sp>
      <p:sp>
        <p:nvSpPr>
          <p:cNvPr id="48" name="TextBox 22">
            <a:extLst>
              <a:ext uri="{FF2B5EF4-FFF2-40B4-BE49-F238E27FC236}">
                <a16:creationId xmlns:a16="http://schemas.microsoft.com/office/drawing/2014/main" id="{BDB8D6CD-012B-E646-B4D9-77BA156EE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4020" y="3838892"/>
            <a:ext cx="22701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Mobile-Terminated </a:t>
            </a:r>
            <a:b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Confirmation Queue</a:t>
            </a:r>
          </a:p>
        </p:txBody>
      </p:sp>
      <p:sp>
        <p:nvSpPr>
          <p:cNvPr id="49" name="TextBox 22">
            <a:extLst>
              <a:ext uri="{FF2B5EF4-FFF2-40B4-BE49-F238E27FC236}">
                <a16:creationId xmlns:a16="http://schemas.microsoft.com/office/drawing/2014/main" id="{73336E75-A0D9-8C44-8276-436DC8BD1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4020" y="4882371"/>
            <a:ext cx="22701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Mobile-Terminated </a:t>
            </a:r>
            <a:b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Error Queue</a:t>
            </a:r>
          </a:p>
        </p:txBody>
      </p:sp>
      <p:sp>
        <p:nvSpPr>
          <p:cNvPr id="78" name="TextBox 6">
            <a:extLst>
              <a:ext uri="{FF2B5EF4-FFF2-40B4-BE49-F238E27FC236}">
                <a16:creationId xmlns:a16="http://schemas.microsoft.com/office/drawing/2014/main" id="{7C26A5E8-061E-934F-B70F-1A9B503B2A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7327" y="2416969"/>
            <a:ext cx="22685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EC2</a:t>
            </a:r>
          </a:p>
        </p:txBody>
      </p:sp>
      <p:pic>
        <p:nvPicPr>
          <p:cNvPr id="79" name="Graphic 10">
            <a:extLst>
              <a:ext uri="{FF2B5EF4-FFF2-40B4-BE49-F238E27FC236}">
                <a16:creationId xmlns:a16="http://schemas.microsoft.com/office/drawing/2014/main" id="{D29FA72D-EB0C-1A44-9780-0DCCF8ED20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7809" y="2892981"/>
            <a:ext cx="762000" cy="7620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88" name="TextBox 20">
            <a:extLst>
              <a:ext uri="{FF2B5EF4-FFF2-40B4-BE49-F238E27FC236}">
                <a16:creationId xmlns:a16="http://schemas.microsoft.com/office/drawing/2014/main" id="{6F9560BF-AF63-0E4D-AC43-A4AFF7A26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5421" y="3778341"/>
            <a:ext cx="22923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Lambda</a:t>
            </a:r>
          </a:p>
        </p:txBody>
      </p:sp>
      <p:pic>
        <p:nvPicPr>
          <p:cNvPr id="89" name="Graphic 8">
            <a:extLst>
              <a:ext uri="{FF2B5EF4-FFF2-40B4-BE49-F238E27FC236}">
                <a16:creationId xmlns:a16="http://schemas.microsoft.com/office/drawing/2014/main" id="{D8263940-78EE-994B-BC21-794EAB593A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8052" y="4269779"/>
            <a:ext cx="850900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" name="TextBox 20">
            <a:extLst>
              <a:ext uri="{FF2B5EF4-FFF2-40B4-BE49-F238E27FC236}">
                <a16:creationId xmlns:a16="http://schemas.microsoft.com/office/drawing/2014/main" id="{AE91CA97-ADE7-5C4B-8891-DAC564EBDC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9225" y="5194146"/>
            <a:ext cx="22923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Containers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25ACAA3F-4CE6-5248-81D8-9CC3E41C1980}"/>
              </a:ext>
            </a:extLst>
          </p:cNvPr>
          <p:cNvSpPr/>
          <p:nvPr/>
        </p:nvSpPr>
        <p:spPr>
          <a:xfrm>
            <a:off x="7608322" y="731332"/>
            <a:ext cx="3115095" cy="5152231"/>
          </a:xfrm>
          <a:prstGeom prst="rect">
            <a:avLst/>
          </a:prstGeom>
          <a:noFill/>
          <a:ln w="12700">
            <a:solidFill>
              <a:srgbClr val="5A6B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A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Iridium Infrastructure</a:t>
            </a:r>
          </a:p>
        </p:txBody>
      </p:sp>
      <p:pic>
        <p:nvPicPr>
          <p:cNvPr id="96" name="Graphic 22">
            <a:extLst>
              <a:ext uri="{FF2B5EF4-FFF2-40B4-BE49-F238E27FC236}">
                <a16:creationId xmlns:a16="http://schemas.microsoft.com/office/drawing/2014/main" id="{6284F697-B96A-2C43-AB27-4ED8790DED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322" y="712397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" name="Graphic 24">
            <a:extLst>
              <a:ext uri="{FF2B5EF4-FFF2-40B4-BE49-F238E27FC236}">
                <a16:creationId xmlns:a16="http://schemas.microsoft.com/office/drawing/2014/main" id="{2AC1AFAC-0634-5A4E-96A6-BD4F696AB7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4865" y="1866303"/>
            <a:ext cx="46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" name="TextBox 25">
            <a:extLst>
              <a:ext uri="{FF2B5EF4-FFF2-40B4-BE49-F238E27FC236}">
                <a16:creationId xmlns:a16="http://schemas.microsoft.com/office/drawing/2014/main" id="{8AC6C227-E07D-C541-9066-4D061F8665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3984" y="2442237"/>
            <a:ext cx="15316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Satellite Communications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2DE022C9-FD38-5A44-82C5-1C9D1D537A53}"/>
              </a:ext>
            </a:extLst>
          </p:cNvPr>
          <p:cNvSpPr/>
          <p:nvPr/>
        </p:nvSpPr>
        <p:spPr>
          <a:xfrm>
            <a:off x="1454647" y="1083953"/>
            <a:ext cx="1841506" cy="4799611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A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Existing Customer Workload</a:t>
            </a:r>
          </a:p>
        </p:txBody>
      </p:sp>
      <p:pic>
        <p:nvPicPr>
          <p:cNvPr id="100" name="Graphic 23">
            <a:extLst>
              <a:ext uri="{FF2B5EF4-FFF2-40B4-BE49-F238E27FC236}">
                <a16:creationId xmlns:a16="http://schemas.microsoft.com/office/drawing/2014/main" id="{CAAFF007-6DD7-5142-9280-59E7365DE9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0330" y="325515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" name="TextBox 19">
            <a:extLst>
              <a:ext uri="{FF2B5EF4-FFF2-40B4-BE49-F238E27FC236}">
                <a16:creationId xmlns:a16="http://schemas.microsoft.com/office/drawing/2014/main" id="{035607BB-3937-D447-9CFF-AE36226062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4661" y="3785825"/>
            <a:ext cx="2268537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Queue Message</a:t>
            </a:r>
          </a:p>
        </p:txBody>
      </p:sp>
      <p:cxnSp>
        <p:nvCxnSpPr>
          <p:cNvPr id="13" name="Elbow Connector 12">
            <a:extLst>
              <a:ext uri="{FF2B5EF4-FFF2-40B4-BE49-F238E27FC236}">
                <a16:creationId xmlns:a16="http://schemas.microsoft.com/office/drawing/2014/main" id="{F29CFB47-EE5F-7349-97B3-C32D6C886F0C}"/>
              </a:ext>
            </a:extLst>
          </p:cNvPr>
          <p:cNvCxnSpPr>
            <a:stCxn id="94" idx="3"/>
            <a:endCxn id="100" idx="1"/>
          </p:cNvCxnSpPr>
          <p:nvPr/>
        </p:nvCxnSpPr>
        <p:spPr>
          <a:xfrm flipV="1">
            <a:off x="3296153" y="3483758"/>
            <a:ext cx="604177" cy="1"/>
          </a:xfrm>
          <a:prstGeom prst="bentConnector3">
            <a:avLst/>
          </a:prstGeom>
          <a:ln w="12700">
            <a:solidFill>
              <a:srgbClr val="545B64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>
            <a:extLst>
              <a:ext uri="{FF2B5EF4-FFF2-40B4-BE49-F238E27FC236}">
                <a16:creationId xmlns:a16="http://schemas.microsoft.com/office/drawing/2014/main" id="{F2D7A91A-03DF-B742-8E69-35B3566A3384}"/>
              </a:ext>
            </a:extLst>
          </p:cNvPr>
          <p:cNvCxnSpPr>
            <a:stCxn id="41" idx="1"/>
            <a:endCxn id="100" idx="0"/>
          </p:cNvCxnSpPr>
          <p:nvPr/>
        </p:nvCxnSpPr>
        <p:spPr>
          <a:xfrm rot="10800000" flipV="1">
            <a:off x="4128931" y="1514764"/>
            <a:ext cx="1351553" cy="1740394"/>
          </a:xfrm>
          <a:prstGeom prst="bentConnector2">
            <a:avLst/>
          </a:prstGeom>
          <a:ln w="12700">
            <a:solidFill>
              <a:srgbClr val="545B64"/>
            </a:solidFill>
            <a:headEnd type="none" w="med" len="sm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>
            <a:extLst>
              <a:ext uri="{FF2B5EF4-FFF2-40B4-BE49-F238E27FC236}">
                <a16:creationId xmlns:a16="http://schemas.microsoft.com/office/drawing/2014/main" id="{33E3D84D-CFC6-E84B-A3E7-76C7EAACED78}"/>
              </a:ext>
            </a:extLst>
          </p:cNvPr>
          <p:cNvCxnSpPr>
            <a:stCxn id="100" idx="0"/>
            <a:endCxn id="40" idx="1"/>
          </p:cNvCxnSpPr>
          <p:nvPr/>
        </p:nvCxnSpPr>
        <p:spPr>
          <a:xfrm rot="5400000" flipH="1" flipV="1">
            <a:off x="4438072" y="2210238"/>
            <a:ext cx="735778" cy="1354063"/>
          </a:xfrm>
          <a:prstGeom prst="bentConnector2">
            <a:avLst/>
          </a:prstGeom>
          <a:ln w="12700">
            <a:solidFill>
              <a:srgbClr val="545B64"/>
            </a:solidFill>
            <a:headEnd type="none" w="med" len="sm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>
            <a:extLst>
              <a:ext uri="{FF2B5EF4-FFF2-40B4-BE49-F238E27FC236}">
                <a16:creationId xmlns:a16="http://schemas.microsoft.com/office/drawing/2014/main" id="{FAC76DDB-6044-DE4A-B2F4-6BF29BDA8FD2}"/>
              </a:ext>
            </a:extLst>
          </p:cNvPr>
          <p:cNvCxnSpPr>
            <a:stCxn id="43" idx="1"/>
            <a:endCxn id="100" idx="3"/>
          </p:cNvCxnSpPr>
          <p:nvPr/>
        </p:nvCxnSpPr>
        <p:spPr>
          <a:xfrm rot="10800000" flipV="1">
            <a:off x="4357531" y="3483722"/>
            <a:ext cx="1122953" cy="35"/>
          </a:xfrm>
          <a:prstGeom prst="bentConnector3">
            <a:avLst/>
          </a:prstGeom>
          <a:ln w="12700">
            <a:solidFill>
              <a:srgbClr val="545B64"/>
            </a:solidFill>
            <a:headEnd type="none" w="med" len="sm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>
            <a:extLst>
              <a:ext uri="{FF2B5EF4-FFF2-40B4-BE49-F238E27FC236}">
                <a16:creationId xmlns:a16="http://schemas.microsoft.com/office/drawing/2014/main" id="{E956E1B6-57C3-8649-842D-672C27E766A4}"/>
              </a:ext>
            </a:extLst>
          </p:cNvPr>
          <p:cNvCxnSpPr>
            <a:stCxn id="42" idx="1"/>
            <a:endCxn id="104" idx="2"/>
          </p:cNvCxnSpPr>
          <p:nvPr/>
        </p:nvCxnSpPr>
        <p:spPr>
          <a:xfrm rot="10800000">
            <a:off x="4128931" y="4047763"/>
            <a:ext cx="1351553" cy="647466"/>
          </a:xfrm>
          <a:prstGeom prst="bentConnector2">
            <a:avLst/>
          </a:prstGeom>
          <a:ln w="12700">
            <a:solidFill>
              <a:srgbClr val="545B64"/>
            </a:solidFill>
            <a:headEnd type="none" w="med" len="sm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5" name="Graphic 11">
            <a:extLst>
              <a:ext uri="{FF2B5EF4-FFF2-40B4-BE49-F238E27FC236}">
                <a16:creationId xmlns:a16="http://schemas.microsoft.com/office/drawing/2014/main" id="{B693A242-DB28-BA4E-BB10-614459347E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8542" y="3261887"/>
            <a:ext cx="46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6" name="TextBox 28">
            <a:extLst>
              <a:ext uri="{FF2B5EF4-FFF2-40B4-BE49-F238E27FC236}">
                <a16:creationId xmlns:a16="http://schemas.microsoft.com/office/drawing/2014/main" id="{883D0189-84DC-354C-AFF7-F7EB9B5A8C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3241" y="3824706"/>
            <a:ext cx="10731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Processing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A6A2F480-7F6F-E844-9DA4-07FECC1D9722}"/>
              </a:ext>
            </a:extLst>
          </p:cNvPr>
          <p:cNvSpPr/>
          <p:nvPr/>
        </p:nvSpPr>
        <p:spPr>
          <a:xfrm>
            <a:off x="4886892" y="905240"/>
            <a:ext cx="1765300" cy="4591150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A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Generic group</a:t>
            </a:r>
          </a:p>
        </p:txBody>
      </p:sp>
      <p:cxnSp>
        <p:nvCxnSpPr>
          <p:cNvPr id="28" name="Elbow Connector 27">
            <a:extLst>
              <a:ext uri="{FF2B5EF4-FFF2-40B4-BE49-F238E27FC236}">
                <a16:creationId xmlns:a16="http://schemas.microsoft.com/office/drawing/2014/main" id="{62125FEB-CCA7-D24E-BC8F-92E1B0306A9D}"/>
              </a:ext>
            </a:extLst>
          </p:cNvPr>
          <p:cNvCxnSpPr>
            <a:cxnSpLocks/>
            <a:stCxn id="107" idx="3"/>
            <a:endCxn id="108" idx="1"/>
          </p:cNvCxnSpPr>
          <p:nvPr/>
        </p:nvCxnSpPr>
        <p:spPr>
          <a:xfrm>
            <a:off x="6652192" y="3200815"/>
            <a:ext cx="1590739" cy="12700"/>
          </a:xfrm>
          <a:prstGeom prst="bentConnector3">
            <a:avLst/>
          </a:prstGeom>
          <a:ln w="12700">
            <a:solidFill>
              <a:srgbClr val="545B64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Rectangle 107">
            <a:extLst>
              <a:ext uri="{FF2B5EF4-FFF2-40B4-BE49-F238E27FC236}">
                <a16:creationId xmlns:a16="http://schemas.microsoft.com/office/drawing/2014/main" id="{97E80C57-A68F-ED48-B852-4C219C3090EA}"/>
              </a:ext>
            </a:extLst>
          </p:cNvPr>
          <p:cNvSpPr/>
          <p:nvPr/>
        </p:nvSpPr>
        <p:spPr>
          <a:xfrm>
            <a:off x="8242931" y="1699905"/>
            <a:ext cx="1765300" cy="3001820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5A6B8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17499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AWS Colors">
      <a:dk1>
        <a:srgbClr val="232F3D"/>
      </a:dk1>
      <a:lt1>
        <a:srgbClr val="FAFAFA"/>
      </a:lt1>
      <a:dk2>
        <a:srgbClr val="535B63"/>
      </a:dk2>
      <a:lt2>
        <a:srgbClr val="E5ECEF"/>
      </a:lt2>
      <a:accent1>
        <a:srgbClr val="FF9900"/>
      </a:accent1>
      <a:accent2>
        <a:srgbClr val="F0623D"/>
      </a:accent2>
      <a:accent3>
        <a:srgbClr val="007CBC"/>
      </a:accent3>
      <a:accent4>
        <a:srgbClr val="00A0C8"/>
      </a:accent4>
      <a:accent5>
        <a:srgbClr val="1D8900"/>
      </a:accent5>
      <a:accent6>
        <a:srgbClr val="69AE35"/>
      </a:accent6>
      <a:hlink>
        <a:srgbClr val="007CBC"/>
      </a:hlink>
      <a:folHlink>
        <a:srgbClr val="007CB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2700">
          <a:solidFill>
            <a:schemeClr val="tx2"/>
          </a:solidFill>
        </a:ln>
      </a:spPr>
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smtClean="0">
            <a:solidFill>
              <a:schemeClr val="tx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545B64"/>
          </a:solidFill>
          <a:headEnd type="none" w="med" len="sm"/>
          <a:tailEnd type="none" w="med" len="sm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43033</TotalTime>
  <Words>32</Words>
  <Application>Microsoft Macintosh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2_Office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Andrew Glenn</cp:lastModifiedBy>
  <cp:revision>605</cp:revision>
  <cp:lastPrinted>2019-01-03T20:59:05Z</cp:lastPrinted>
  <dcterms:created xsi:type="dcterms:W3CDTF">2018-09-14T20:21:45Z</dcterms:created>
  <dcterms:modified xsi:type="dcterms:W3CDTF">2020-10-28T15:09:27Z</dcterms:modified>
</cp:coreProperties>
</file>