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5"/>
  </p:notesMasterIdLst>
  <p:sldIdLst>
    <p:sldId id="426" r:id="rId2"/>
    <p:sldId id="441" r:id="rId3"/>
    <p:sldId id="432" r:id="rId4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B64"/>
    <a:srgbClr val="D86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5" autoAdjust="0"/>
    <p:restoredTop sz="94694"/>
  </p:normalViewPr>
  <p:slideViewPr>
    <p:cSldViewPr snapToGrid="0" snapToObjects="1">
      <p:cViewPr>
        <p:scale>
          <a:sx n="125" d="100"/>
          <a:sy n="125" d="100"/>
        </p:scale>
        <p:origin x="90" y="-19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E2399-5717-194F-AD3A-E8B320BF82AF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295D7-FC58-8743-B611-284095603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15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0A0696-8427-C34C-8881-EE4F495026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69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0A0696-8427-C34C-8881-EE4F495026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98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››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0A0696-8427-C34C-8881-EE4F495026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33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5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0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91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squid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94" y="520446"/>
            <a:ext cx="6532780" cy="745863"/>
          </a:xfrm>
        </p:spPr>
        <p:txBody>
          <a:bodyPr/>
          <a:lstStyle>
            <a:lvl1pPr>
              <a:defRPr sz="2800" b="1">
                <a:solidFill>
                  <a:srgbClr val="141B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810F0-A12B-4244-83E4-E56D588C21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468" y="584667"/>
            <a:ext cx="1053932" cy="617419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141B23"/>
                </a:solidFill>
              </a:defRPr>
            </a:lvl1pPr>
          </a:lstStyle>
          <a:p>
            <a:pPr lvl="0"/>
            <a:r>
              <a:rPr lang="en-US" dirty="0"/>
              <a:t>#/#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6FAAB8-4302-7E4E-9986-CA0860066F72}"/>
              </a:ext>
            </a:extLst>
          </p:cNvPr>
          <p:cNvSpPr/>
          <p:nvPr userDrawn="1"/>
        </p:nvSpPr>
        <p:spPr>
          <a:xfrm>
            <a:off x="0" y="1"/>
            <a:ext cx="12192000" cy="387275"/>
          </a:xfrm>
          <a:prstGeom prst="rect">
            <a:avLst/>
          </a:prstGeom>
          <a:gradFill>
            <a:gsLst>
              <a:gs pos="0">
                <a:srgbClr val="141B23"/>
              </a:gs>
              <a:gs pos="100000">
                <a:srgbClr val="5A636E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07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5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2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7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17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3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C447A-44A3-5F49-B3D4-7D25A8EEBE0E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6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6.png"/><Relationship Id="rId18" Type="http://schemas.openxmlformats.org/officeDocument/2006/relationships/image" Target="../media/image16.svg"/><Relationship Id="rId26" Type="http://schemas.openxmlformats.org/officeDocument/2006/relationships/image" Target="../media/image24.svg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34" Type="http://schemas.openxmlformats.org/officeDocument/2006/relationships/image" Target="../media/image31.sv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24" Type="http://schemas.openxmlformats.org/officeDocument/2006/relationships/image" Target="../media/image22.svg"/><Relationship Id="rId32" Type="http://schemas.openxmlformats.org/officeDocument/2006/relationships/image" Target="../media/image29.sv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microsoft.com/office/2007/relationships/hdphoto" Target="../media/hdphoto1.wdp"/><Relationship Id="rId36" Type="http://schemas.openxmlformats.org/officeDocument/2006/relationships/image" Target="../media/image33.svg"/><Relationship Id="rId10" Type="http://schemas.openxmlformats.org/officeDocument/2006/relationships/image" Target="../media/image8.svg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" Type="http://schemas.openxmlformats.org/officeDocument/2006/relationships/image" Target="../media/image2.svg"/><Relationship Id="rId9" Type="http://schemas.openxmlformats.org/officeDocument/2006/relationships/image" Target="../media/image4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Relationship Id="rId27" Type="http://schemas.openxmlformats.org/officeDocument/2006/relationships/image" Target="../media/image13.png"/><Relationship Id="rId30" Type="http://schemas.openxmlformats.org/officeDocument/2006/relationships/image" Target="../media/image27.svg"/><Relationship Id="rId35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8.png"/><Relationship Id="rId18" Type="http://schemas.openxmlformats.org/officeDocument/2006/relationships/image" Target="../media/image14.svg"/><Relationship Id="rId26" Type="http://schemas.openxmlformats.org/officeDocument/2006/relationships/image" Target="../media/image11.png"/><Relationship Id="rId39" Type="http://schemas.openxmlformats.org/officeDocument/2006/relationships/image" Target="../media/image29.svg"/><Relationship Id="rId3" Type="http://schemas.openxmlformats.org/officeDocument/2006/relationships/image" Target="../media/image1.png"/><Relationship Id="rId21" Type="http://schemas.openxmlformats.org/officeDocument/2006/relationships/image" Target="../media/image19.tiff"/><Relationship Id="rId34" Type="http://schemas.openxmlformats.org/officeDocument/2006/relationships/image" Target="../media/image23.png"/><Relationship Id="rId7" Type="http://schemas.openxmlformats.org/officeDocument/2006/relationships/image" Target="../media/image6.png"/><Relationship Id="rId12" Type="http://schemas.openxmlformats.org/officeDocument/2006/relationships/image" Target="../media/image10.svg"/><Relationship Id="rId17" Type="http://schemas.openxmlformats.org/officeDocument/2006/relationships/image" Target="../media/image7.png"/><Relationship Id="rId25" Type="http://schemas.openxmlformats.org/officeDocument/2006/relationships/image" Target="../media/image20.svg"/><Relationship Id="rId33" Type="http://schemas.openxmlformats.org/officeDocument/2006/relationships/image" Target="../media/image42.svg"/><Relationship Id="rId38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6.svg"/><Relationship Id="rId20" Type="http://schemas.openxmlformats.org/officeDocument/2006/relationships/image" Target="../media/image35.svg"/><Relationship Id="rId29" Type="http://schemas.openxmlformats.org/officeDocument/2006/relationships/image" Target="../media/image24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24" Type="http://schemas.openxmlformats.org/officeDocument/2006/relationships/image" Target="../media/image10.png"/><Relationship Id="rId32" Type="http://schemas.openxmlformats.org/officeDocument/2006/relationships/image" Target="../media/image22.png"/><Relationship Id="rId37" Type="http://schemas.microsoft.com/office/2007/relationships/hdphoto" Target="../media/hdphoto1.wdp"/><Relationship Id="rId5" Type="http://schemas.openxmlformats.org/officeDocument/2006/relationships/image" Target="../media/image2.png"/><Relationship Id="rId15" Type="http://schemas.openxmlformats.org/officeDocument/2006/relationships/image" Target="../media/image3.png"/><Relationship Id="rId23" Type="http://schemas.openxmlformats.org/officeDocument/2006/relationships/image" Target="../media/image38.svg"/><Relationship Id="rId28" Type="http://schemas.openxmlformats.org/officeDocument/2006/relationships/image" Target="../media/image12.png"/><Relationship Id="rId36" Type="http://schemas.openxmlformats.org/officeDocument/2006/relationships/image" Target="../media/image13.png"/><Relationship Id="rId10" Type="http://schemas.openxmlformats.org/officeDocument/2006/relationships/image" Target="../media/image18.svg"/><Relationship Id="rId19" Type="http://schemas.openxmlformats.org/officeDocument/2006/relationships/image" Target="../media/image18.png"/><Relationship Id="rId31" Type="http://schemas.openxmlformats.org/officeDocument/2006/relationships/image" Target="../media/image40.svg"/><Relationship Id="rId4" Type="http://schemas.openxmlformats.org/officeDocument/2006/relationships/image" Target="../media/image2.svg"/><Relationship Id="rId9" Type="http://schemas.openxmlformats.org/officeDocument/2006/relationships/image" Target="../media/image9.png"/><Relationship Id="rId14" Type="http://schemas.openxmlformats.org/officeDocument/2006/relationships/image" Target="../media/image16.svg"/><Relationship Id="rId22" Type="http://schemas.openxmlformats.org/officeDocument/2006/relationships/image" Target="../media/image20.png"/><Relationship Id="rId27" Type="http://schemas.openxmlformats.org/officeDocument/2006/relationships/image" Target="../media/image22.svg"/><Relationship Id="rId30" Type="http://schemas.openxmlformats.org/officeDocument/2006/relationships/image" Target="../media/image21.png"/><Relationship Id="rId35" Type="http://schemas.openxmlformats.org/officeDocument/2006/relationships/image" Target="../media/image4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5.png"/><Relationship Id="rId18" Type="http://schemas.openxmlformats.org/officeDocument/2006/relationships/image" Target="../media/image46.svg"/><Relationship Id="rId26" Type="http://schemas.openxmlformats.org/officeDocument/2006/relationships/image" Target="../media/image11.png"/><Relationship Id="rId3" Type="http://schemas.openxmlformats.org/officeDocument/2006/relationships/image" Target="../media/image1.png"/><Relationship Id="rId21" Type="http://schemas.openxmlformats.org/officeDocument/2006/relationships/image" Target="../media/image19.tiff"/><Relationship Id="rId34" Type="http://schemas.openxmlformats.org/officeDocument/2006/relationships/image" Target="../media/image21.png"/><Relationship Id="rId7" Type="http://schemas.openxmlformats.org/officeDocument/2006/relationships/image" Target="../media/image3.png"/><Relationship Id="rId12" Type="http://schemas.openxmlformats.org/officeDocument/2006/relationships/image" Target="../media/image18.svg"/><Relationship Id="rId17" Type="http://schemas.openxmlformats.org/officeDocument/2006/relationships/image" Target="../media/image24.png"/><Relationship Id="rId25" Type="http://schemas.openxmlformats.org/officeDocument/2006/relationships/image" Target="../media/image20.svg"/><Relationship Id="rId33" Type="http://schemas.openxmlformats.org/officeDocument/2006/relationships/image" Target="../media/image50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6.svg"/><Relationship Id="rId20" Type="http://schemas.openxmlformats.org/officeDocument/2006/relationships/image" Target="../media/image14.svg"/><Relationship Id="rId29" Type="http://schemas.openxmlformats.org/officeDocument/2006/relationships/image" Target="../media/image24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24" Type="http://schemas.openxmlformats.org/officeDocument/2006/relationships/image" Target="../media/image10.png"/><Relationship Id="rId32" Type="http://schemas.openxmlformats.org/officeDocument/2006/relationships/image" Target="../media/image26.png"/><Relationship Id="rId37" Type="http://schemas.microsoft.com/office/2007/relationships/hdphoto" Target="../media/hdphoto1.wdp"/><Relationship Id="rId5" Type="http://schemas.openxmlformats.org/officeDocument/2006/relationships/image" Target="../media/image2.png"/><Relationship Id="rId15" Type="http://schemas.openxmlformats.org/officeDocument/2006/relationships/image" Target="../media/image8.png"/><Relationship Id="rId23" Type="http://schemas.openxmlformats.org/officeDocument/2006/relationships/image" Target="../media/image38.svg"/><Relationship Id="rId28" Type="http://schemas.openxmlformats.org/officeDocument/2006/relationships/image" Target="../media/image12.png"/><Relationship Id="rId36" Type="http://schemas.openxmlformats.org/officeDocument/2006/relationships/image" Target="../media/image13.png"/><Relationship Id="rId10" Type="http://schemas.openxmlformats.org/officeDocument/2006/relationships/image" Target="../media/image12.svg"/><Relationship Id="rId19" Type="http://schemas.openxmlformats.org/officeDocument/2006/relationships/image" Target="../media/image7.png"/><Relationship Id="rId31" Type="http://schemas.openxmlformats.org/officeDocument/2006/relationships/image" Target="../media/image48.svg"/><Relationship Id="rId4" Type="http://schemas.openxmlformats.org/officeDocument/2006/relationships/image" Target="../media/image2.svg"/><Relationship Id="rId9" Type="http://schemas.openxmlformats.org/officeDocument/2006/relationships/image" Target="../media/image6.png"/><Relationship Id="rId14" Type="http://schemas.openxmlformats.org/officeDocument/2006/relationships/image" Target="../media/image10.svg"/><Relationship Id="rId22" Type="http://schemas.openxmlformats.org/officeDocument/2006/relationships/image" Target="../media/image20.png"/><Relationship Id="rId27" Type="http://schemas.openxmlformats.org/officeDocument/2006/relationships/image" Target="../media/image22.svg"/><Relationship Id="rId30" Type="http://schemas.openxmlformats.org/officeDocument/2006/relationships/image" Target="../media/image25.png"/><Relationship Id="rId35" Type="http://schemas.openxmlformats.org/officeDocument/2006/relationships/image" Target="../media/image4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D0B91E44-C6BF-494E-B6A9-D25349F6E570}"/>
              </a:ext>
            </a:extLst>
          </p:cNvPr>
          <p:cNvSpPr/>
          <p:nvPr/>
        </p:nvSpPr>
        <p:spPr>
          <a:xfrm>
            <a:off x="6638944" y="3618145"/>
            <a:ext cx="2214564" cy="406437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8C6A7D6-A801-454B-95CD-4F51D601DC95}"/>
              </a:ext>
            </a:extLst>
          </p:cNvPr>
          <p:cNvSpPr/>
          <p:nvPr/>
        </p:nvSpPr>
        <p:spPr>
          <a:xfrm>
            <a:off x="2665215" y="1798705"/>
            <a:ext cx="2214564" cy="169644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5864494-7B4B-114A-A3EE-7BF256B3B491}"/>
              </a:ext>
            </a:extLst>
          </p:cNvPr>
          <p:cNvSpPr/>
          <p:nvPr/>
        </p:nvSpPr>
        <p:spPr>
          <a:xfrm>
            <a:off x="6641895" y="1796301"/>
            <a:ext cx="2214564" cy="1700784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1BC9E44-8E66-3144-ACE4-3F48D4B12908}"/>
              </a:ext>
            </a:extLst>
          </p:cNvPr>
          <p:cNvSpPr/>
          <p:nvPr/>
        </p:nvSpPr>
        <p:spPr>
          <a:xfrm>
            <a:off x="2661887" y="3643386"/>
            <a:ext cx="2214564" cy="406640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1173480" y="966655"/>
            <a:ext cx="9550673" cy="73189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73684" y="962701"/>
            <a:ext cx="329184" cy="329184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B49515D6-3F2B-974D-BD44-4567F9748DBA}"/>
              </a:ext>
            </a:extLst>
          </p:cNvPr>
          <p:cNvSpPr/>
          <p:nvPr/>
        </p:nvSpPr>
        <p:spPr>
          <a:xfrm>
            <a:off x="2574141" y="1248131"/>
            <a:ext cx="2402325" cy="6602911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FE615A1-47A2-7C46-BF1C-41DAFA36A0C7}"/>
              </a:ext>
            </a:extLst>
          </p:cNvPr>
          <p:cNvSpPr/>
          <p:nvPr/>
        </p:nvSpPr>
        <p:spPr>
          <a:xfrm>
            <a:off x="1310593" y="1621812"/>
            <a:ext cx="7799741" cy="6439832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1D8BD82B-EEBD-D04C-BAD0-1AE0FE879C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02747" y="1621813"/>
            <a:ext cx="330200" cy="330200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5F3588F3-E328-BF44-BAD5-299A2F91A2DC}"/>
              </a:ext>
            </a:extLst>
          </p:cNvPr>
          <p:cNvSpPr txBox="1"/>
          <p:nvPr/>
        </p:nvSpPr>
        <p:spPr>
          <a:xfrm>
            <a:off x="1372417" y="7611022"/>
            <a:ext cx="1044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S3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CB600A7-79EB-204D-AE6E-3ABDA00BD39A}"/>
              </a:ext>
            </a:extLst>
          </p:cNvPr>
          <p:cNvSpPr txBox="1"/>
          <p:nvPr/>
        </p:nvSpPr>
        <p:spPr>
          <a:xfrm>
            <a:off x="3078013" y="7334023"/>
            <a:ext cx="1304257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RDS</a:t>
            </a:r>
          </a:p>
        </p:txBody>
      </p:sp>
      <p:pic>
        <p:nvPicPr>
          <p:cNvPr id="60" name="Graphic 59">
            <a:extLst>
              <a:ext uri="{FF2B5EF4-FFF2-40B4-BE49-F238E27FC236}">
                <a16:creationId xmlns:a16="http://schemas.microsoft.com/office/drawing/2014/main" id="{155E7950-7713-7B46-A862-B8538CF7E4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61887" y="3639131"/>
            <a:ext cx="274320" cy="274320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A6A330A6-44A6-9C4D-8449-D141671093F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575704" y="3981006"/>
            <a:ext cx="469900" cy="4699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B980BD4-21C5-BC49-8566-A2E31E245002}"/>
              </a:ext>
            </a:extLst>
          </p:cNvPr>
          <p:cNvSpPr txBox="1"/>
          <p:nvPr/>
        </p:nvSpPr>
        <p:spPr>
          <a:xfrm>
            <a:off x="3065953" y="4390113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Primary node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BA4291E-F3FD-9A43-B20A-47F42CC56389}"/>
              </a:ext>
            </a:extLst>
          </p:cNvPr>
          <p:cNvSpPr/>
          <p:nvPr/>
        </p:nvSpPr>
        <p:spPr>
          <a:xfrm>
            <a:off x="3191656" y="4868694"/>
            <a:ext cx="5166360" cy="694944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Graphic 43">
            <a:extLst>
              <a:ext uri="{FF2B5EF4-FFF2-40B4-BE49-F238E27FC236}">
                <a16:creationId xmlns:a16="http://schemas.microsoft.com/office/drawing/2014/main" id="{474E0A03-7F16-E849-A0D9-E640D7D1F68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53439" y="4868694"/>
            <a:ext cx="274320" cy="274320"/>
          </a:xfrm>
          <a:prstGeom prst="rect">
            <a:avLst/>
          </a:prstGeom>
        </p:spPr>
      </p:pic>
      <p:pic>
        <p:nvPicPr>
          <p:cNvPr id="48" name="Graphic 47">
            <a:extLst>
              <a:ext uri="{FF2B5EF4-FFF2-40B4-BE49-F238E27FC236}">
                <a16:creationId xmlns:a16="http://schemas.microsoft.com/office/drawing/2014/main" id="{800FEDEB-8B27-5A47-8770-94A885B7638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575704" y="4907503"/>
            <a:ext cx="469900" cy="46990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0949C564-AFA5-CC4F-AA8E-F3BFEA7D389F}"/>
              </a:ext>
            </a:extLst>
          </p:cNvPr>
          <p:cNvSpPr txBox="1"/>
          <p:nvPr/>
        </p:nvSpPr>
        <p:spPr>
          <a:xfrm>
            <a:off x="3045013" y="5300973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Secondary node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4C4D8DA-21E8-7441-B51B-8D71AB025A68}"/>
              </a:ext>
            </a:extLst>
          </p:cNvPr>
          <p:cNvSpPr txBox="1"/>
          <p:nvPr/>
        </p:nvSpPr>
        <p:spPr>
          <a:xfrm>
            <a:off x="4881773" y="5304127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Artifactory secondary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9" name="Graphic 68">
            <a:extLst>
              <a:ext uri="{FF2B5EF4-FFF2-40B4-BE49-F238E27FC236}">
                <a16:creationId xmlns:a16="http://schemas.microsoft.com/office/drawing/2014/main" id="{09EB77DE-05FC-F740-B942-35485585AE24}"/>
              </a:ext>
            </a:extLst>
          </p:cNvPr>
          <p:cNvPicPr>
            <a:picLocks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661887" y="1798490"/>
            <a:ext cx="274320" cy="274320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id="{4C2661AE-F568-3C4B-A027-37205C2785E3}"/>
              </a:ext>
            </a:extLst>
          </p:cNvPr>
          <p:cNvSpPr/>
          <p:nvPr/>
        </p:nvSpPr>
        <p:spPr>
          <a:xfrm>
            <a:off x="6542909" y="1248131"/>
            <a:ext cx="2402325" cy="6602911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14516E3-067A-CB42-85F8-56E2C528C5C3}"/>
              </a:ext>
            </a:extLst>
          </p:cNvPr>
          <p:cNvSpPr txBox="1"/>
          <p:nvPr/>
        </p:nvSpPr>
        <p:spPr>
          <a:xfrm>
            <a:off x="7296138" y="6828285"/>
            <a:ext cx="1113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RDS 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HA (optional)</a:t>
            </a:r>
          </a:p>
        </p:txBody>
      </p:sp>
      <p:pic>
        <p:nvPicPr>
          <p:cNvPr id="76" name="Graphic 75">
            <a:extLst>
              <a:ext uri="{FF2B5EF4-FFF2-40B4-BE49-F238E27FC236}">
                <a16:creationId xmlns:a16="http://schemas.microsoft.com/office/drawing/2014/main" id="{8BEF6D83-25D0-5549-914C-278AD8148E6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797266" y="6802265"/>
            <a:ext cx="487180" cy="487180"/>
          </a:xfrm>
          <a:prstGeom prst="rect">
            <a:avLst/>
          </a:prstGeom>
        </p:spPr>
      </p:pic>
      <p:pic>
        <p:nvPicPr>
          <p:cNvPr id="79" name="Graphic 78">
            <a:extLst>
              <a:ext uri="{FF2B5EF4-FFF2-40B4-BE49-F238E27FC236}">
                <a16:creationId xmlns:a16="http://schemas.microsoft.com/office/drawing/2014/main" id="{7DF5963A-79CA-A843-97FC-D557872BC47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33248" y="3618146"/>
            <a:ext cx="274320" cy="274320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44014D03-3D40-8B42-AC5A-C1B8E43A3E3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514226" y="4907450"/>
            <a:ext cx="469900" cy="469900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6AAD8FD2-A181-8A47-AD48-235FA9552BF3}"/>
              </a:ext>
            </a:extLst>
          </p:cNvPr>
          <p:cNvSpPr txBox="1"/>
          <p:nvPr/>
        </p:nvSpPr>
        <p:spPr>
          <a:xfrm>
            <a:off x="6992524" y="5300643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Secondary node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5" name="Graphic 84">
            <a:extLst>
              <a:ext uri="{FF2B5EF4-FFF2-40B4-BE49-F238E27FC236}">
                <a16:creationId xmlns:a16="http://schemas.microsoft.com/office/drawing/2014/main" id="{441B9D59-05AC-0A44-8F52-E74A38409ABA}"/>
              </a:ext>
            </a:extLst>
          </p:cNvPr>
          <p:cNvPicPr>
            <a:picLocks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642308" y="1793696"/>
            <a:ext cx="274320" cy="274320"/>
          </a:xfrm>
          <a:prstGeom prst="rect">
            <a:avLst/>
          </a:prstGeom>
        </p:spPr>
      </p:pic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569120A-19C6-5A40-9695-82C754D901EB}"/>
              </a:ext>
            </a:extLst>
          </p:cNvPr>
          <p:cNvCxnSpPr>
            <a:cxnSpLocks/>
            <a:stCxn id="112" idx="3"/>
            <a:endCxn id="76" idx="1"/>
          </p:cNvCxnSpPr>
          <p:nvPr/>
        </p:nvCxnSpPr>
        <p:spPr>
          <a:xfrm>
            <a:off x="4086678" y="7043211"/>
            <a:ext cx="2710589" cy="2644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3A960599-1DC8-E04C-B908-6529AA9157AD}"/>
              </a:ext>
            </a:extLst>
          </p:cNvPr>
          <p:cNvSpPr/>
          <p:nvPr/>
        </p:nvSpPr>
        <p:spPr>
          <a:xfrm>
            <a:off x="3192466" y="2718057"/>
            <a:ext cx="5165644" cy="698945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</a:t>
            </a: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3" name="Graphic 92">
            <a:extLst>
              <a:ext uri="{FF2B5EF4-FFF2-40B4-BE49-F238E27FC236}">
                <a16:creationId xmlns:a16="http://schemas.microsoft.com/office/drawing/2014/main" id="{4EDF6032-5B66-3246-A30E-3032648FCE9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50225" y="2722035"/>
            <a:ext cx="277535" cy="27753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7CED7F91-0AD1-A740-A7CF-5DFAE0017A1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625128" y="2766927"/>
            <a:ext cx="394953" cy="394953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61B9EBD2-8C7A-EA44-A73E-AF66AA619EDB}"/>
              </a:ext>
            </a:extLst>
          </p:cNvPr>
          <p:cNvSpPr txBox="1"/>
          <p:nvPr/>
        </p:nvSpPr>
        <p:spPr>
          <a:xfrm>
            <a:off x="3326223" y="3112848"/>
            <a:ext cx="997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Bastion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1AECBF6-AC80-734F-BF31-0C56D516C3A8}"/>
              </a:ext>
            </a:extLst>
          </p:cNvPr>
          <p:cNvSpPr txBox="1"/>
          <p:nvPr/>
        </p:nvSpPr>
        <p:spPr>
          <a:xfrm>
            <a:off x="7234771" y="3115227"/>
            <a:ext cx="1012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Bastion</a:t>
            </a:r>
          </a:p>
        </p:txBody>
      </p:sp>
      <p:pic>
        <p:nvPicPr>
          <p:cNvPr id="98" name="Graphic 97">
            <a:extLst>
              <a:ext uri="{FF2B5EF4-FFF2-40B4-BE49-F238E27FC236}">
                <a16:creationId xmlns:a16="http://schemas.microsoft.com/office/drawing/2014/main" id="{6633983D-7343-4242-B535-ADD58D8B239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=""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594089" y="2062503"/>
            <a:ext cx="394953" cy="394953"/>
          </a:xfrm>
          <a:prstGeom prst="rect">
            <a:avLst/>
          </a:prstGeom>
        </p:spPr>
      </p:pic>
      <p:pic>
        <p:nvPicPr>
          <p:cNvPr id="99" name="Graphic 98">
            <a:extLst>
              <a:ext uri="{FF2B5EF4-FFF2-40B4-BE49-F238E27FC236}">
                <a16:creationId xmlns:a16="http://schemas.microsoft.com/office/drawing/2014/main" id="{AC00D972-020E-044C-AAA9-9B82AB1BB66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=""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551701" y="2063667"/>
            <a:ext cx="394953" cy="394953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A0A4FD8A-B3C6-5C4A-A694-F72C6B12FD47}"/>
              </a:ext>
            </a:extLst>
          </p:cNvPr>
          <p:cNvSpPr txBox="1"/>
          <p:nvPr/>
        </p:nvSpPr>
        <p:spPr>
          <a:xfrm>
            <a:off x="3068788" y="2447035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  <a:endParaRPr lang="en-US" sz="1200" dirty="0">
              <a:solidFill>
                <a:srgbClr val="232F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4E7793-C91B-B642-9129-EBFE08FF8196}"/>
              </a:ext>
            </a:extLst>
          </p:cNvPr>
          <p:cNvSpPr txBox="1"/>
          <p:nvPr/>
        </p:nvSpPr>
        <p:spPr>
          <a:xfrm>
            <a:off x="7218054" y="2447715"/>
            <a:ext cx="11528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86CC1F7-A801-E24A-A318-61EA30C3C067}"/>
              </a:ext>
            </a:extLst>
          </p:cNvPr>
          <p:cNvSpPr txBox="1"/>
          <p:nvPr/>
        </p:nvSpPr>
        <p:spPr>
          <a:xfrm>
            <a:off x="1402313" y="4904234"/>
            <a:ext cx="1022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Elastic Load 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Balancing</a:t>
            </a:r>
          </a:p>
        </p:txBody>
      </p:sp>
      <p:pic>
        <p:nvPicPr>
          <p:cNvPr id="71" name="Graphic 70">
            <a:extLst>
              <a:ext uri="{FF2B5EF4-FFF2-40B4-BE49-F238E27FC236}">
                <a16:creationId xmlns:a16="http://schemas.microsoft.com/office/drawing/2014/main" id="{8632C698-F74F-5B46-B011-1C884FBF4689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617615" y="4303677"/>
            <a:ext cx="594360" cy="594360"/>
          </a:xfrm>
          <a:prstGeom prst="rect">
            <a:avLst/>
          </a:prstGeom>
        </p:spPr>
      </p:pic>
      <p:pic>
        <p:nvPicPr>
          <p:cNvPr id="102" name="Graphic 101">
            <a:extLst>
              <a:ext uri="{FF2B5EF4-FFF2-40B4-BE49-F238E27FC236}">
                <a16:creationId xmlns:a16="http://schemas.microsoft.com/office/drawing/2014/main" id="{9C42C22B-AE73-AC4A-BD26-23164E805D3F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=""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 flipH="1">
            <a:off x="1674697" y="3209018"/>
            <a:ext cx="483586" cy="469900"/>
          </a:xfrm>
          <a:prstGeom prst="rect">
            <a:avLst/>
          </a:prstGeom>
        </p:spPr>
      </p:pic>
      <p:sp>
        <p:nvSpPr>
          <p:cNvPr id="103" name="TextBox 102">
            <a:extLst>
              <a:ext uri="{FF2B5EF4-FFF2-40B4-BE49-F238E27FC236}">
                <a16:creationId xmlns:a16="http://schemas.microsoft.com/office/drawing/2014/main" id="{1407B5D6-4D9B-4942-BDEF-98DA796479A0}"/>
              </a:ext>
            </a:extLst>
          </p:cNvPr>
          <p:cNvSpPr txBox="1"/>
          <p:nvPr/>
        </p:nvSpPr>
        <p:spPr>
          <a:xfrm>
            <a:off x="1602513" y="3681600"/>
            <a:ext cx="621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</a:p>
        </p:txBody>
      </p:sp>
      <p:pic>
        <p:nvPicPr>
          <p:cNvPr id="106" name="Graphic 105">
            <a:extLst>
              <a:ext uri="{FF2B5EF4-FFF2-40B4-BE49-F238E27FC236}">
                <a16:creationId xmlns:a16="http://schemas.microsoft.com/office/drawing/2014/main" id="{A646124C-7D7B-CF45-8728-81406848AFD6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=""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667402" y="2352933"/>
            <a:ext cx="469900" cy="469900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4883E4CD-D281-CF41-A80F-0B7E1C49EAFC}"/>
              </a:ext>
            </a:extLst>
          </p:cNvPr>
          <p:cNvSpPr txBox="1"/>
          <p:nvPr/>
        </p:nvSpPr>
        <p:spPr>
          <a:xfrm>
            <a:off x="1591456" y="2825049"/>
            <a:ext cx="62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FB57F45-5C5B-0642-9785-F46998675881}"/>
              </a:ext>
            </a:extLst>
          </p:cNvPr>
          <p:cNvSpPr/>
          <p:nvPr/>
        </p:nvSpPr>
        <p:spPr>
          <a:xfrm>
            <a:off x="3188986" y="3938601"/>
            <a:ext cx="5165644" cy="698945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4" name="Graphic 63">
            <a:extLst>
              <a:ext uri="{FF2B5EF4-FFF2-40B4-BE49-F238E27FC236}">
                <a16:creationId xmlns:a16="http://schemas.microsoft.com/office/drawing/2014/main" id="{31B7666C-8AFC-F84C-92AF-49359DA7874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46745" y="3938187"/>
            <a:ext cx="277535" cy="277535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480EBCEE-28CC-7B43-B975-32F87FC8E51C}"/>
              </a:ext>
            </a:extLst>
          </p:cNvPr>
          <p:cNvSpPr txBox="1"/>
          <p:nvPr/>
        </p:nvSpPr>
        <p:spPr>
          <a:xfrm>
            <a:off x="6991173" y="4386243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Primary node</a:t>
            </a: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1E40BFA2-709E-0949-81CE-DFF45EA0B15A}"/>
              </a:ext>
            </a:extLst>
          </p:cNvPr>
          <p:cNvGrpSpPr/>
          <p:nvPr/>
        </p:nvGrpSpPr>
        <p:grpSpPr>
          <a:xfrm flipH="1">
            <a:off x="8370860" y="4279193"/>
            <a:ext cx="831012" cy="968248"/>
            <a:chOff x="2338436" y="1567527"/>
            <a:chExt cx="1824394" cy="331243"/>
          </a:xfrm>
        </p:grpSpPr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4EAB45C0-979B-2645-A344-2CE205A1F30E}"/>
                </a:ext>
              </a:extLst>
            </p:cNvPr>
            <p:cNvSpPr/>
            <p:nvPr/>
          </p:nvSpPr>
          <p:spPr>
            <a:xfrm rot="10800000">
              <a:off x="3690783" y="1567527"/>
              <a:ext cx="472047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660EF707-54FE-7940-AB34-F7E5C17573FF}"/>
                </a:ext>
              </a:extLst>
            </p:cNvPr>
            <p:cNvCxnSpPr>
              <a:cxnSpLocks/>
            </p:cNvCxnSpPr>
            <p:nvPr/>
          </p:nvCxnSpPr>
          <p:spPr>
            <a:xfrm>
              <a:off x="2338436" y="1733630"/>
              <a:ext cx="1352347" cy="0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TextBox 108"/>
          <p:cNvSpPr txBox="1"/>
          <p:nvPr/>
        </p:nvSpPr>
        <p:spPr>
          <a:xfrm>
            <a:off x="4901584" y="5125576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899775" y="2989426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4901584" y="4195491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73" name="Graphic 93">
            <a:extLst>
              <a:ext uri="{FF2B5EF4-FFF2-40B4-BE49-F238E27FC236}">
                <a16:creationId xmlns:a16="http://schemas.microsoft.com/office/drawing/2014/main" id="{7CED7F91-0AD1-A740-A7CF-5DFAE0017A11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BEBA8EAE-BF5A-486C-A8C5-ECC9F3942E4B}">
                <a14:imgProps xmlns:a14="http://schemas.microsoft.com/office/drawing/2010/main">
                  <a14:imgLayer r:embed="rId28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4201" y="2766927"/>
            <a:ext cx="394953" cy="394953"/>
          </a:xfrm>
          <a:prstGeom prst="rect">
            <a:avLst/>
          </a:prstGeom>
        </p:spPr>
      </p:pic>
      <p:pic>
        <p:nvPicPr>
          <p:cNvPr id="74" name="Graphic 93">
            <a:extLst>
              <a:ext uri="{FF2B5EF4-FFF2-40B4-BE49-F238E27FC236}">
                <a16:creationId xmlns:a16="http://schemas.microsoft.com/office/drawing/2014/main" id="{7CED7F91-0AD1-A740-A7CF-5DFAE0017A11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BEBA8EAE-BF5A-486C-A8C5-ECC9F3942E4B}">
                <a14:imgProps xmlns:a14="http://schemas.microsoft.com/office/drawing/2010/main">
                  <a14:imgLayer r:embed="rId28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4362" y="4021735"/>
            <a:ext cx="394953" cy="394953"/>
          </a:xfrm>
          <a:prstGeom prst="rect">
            <a:avLst/>
          </a:prstGeom>
        </p:spPr>
      </p:pic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9569120A-19C6-5A40-9695-82C754D901EB}"/>
              </a:ext>
            </a:extLst>
          </p:cNvPr>
          <p:cNvCxnSpPr>
            <a:cxnSpLocks/>
            <a:stCxn id="107" idx="3"/>
            <a:endCxn id="94" idx="1"/>
          </p:cNvCxnSpPr>
          <p:nvPr/>
        </p:nvCxnSpPr>
        <p:spPr>
          <a:xfrm>
            <a:off x="2214757" y="2963549"/>
            <a:ext cx="1410371" cy="85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Graphic 71">
            <a:extLst>
              <a:ext uri="{FF2B5EF4-FFF2-40B4-BE49-F238E27FC236}">
                <a16:creationId xmlns:a16="http://schemas.microsoft.com/office/drawing/2014/main" id="{31D711CB-BE6B-6644-AD61-BCF2CDB2A587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=""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618888" y="7016662"/>
            <a:ext cx="594360" cy="594360"/>
          </a:xfrm>
          <a:prstGeom prst="rect">
            <a:avLst/>
          </a:prstGeom>
        </p:spPr>
      </p:pic>
      <p:pic>
        <p:nvPicPr>
          <p:cNvPr id="112" name="Graphic 15">
            <a:extLst>
              <a:ext uri="{FF2B5EF4-FFF2-40B4-BE49-F238E27FC236}">
                <a16:creationId xmlns:a16="http://schemas.microsoft.com/office/drawing/2014/main" id="{C74B9571-CBCE-0B41-BB93-C639C1D06DC9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=""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3492317" y="6746031"/>
            <a:ext cx="594360" cy="594360"/>
          </a:xfrm>
          <a:prstGeom prst="rect">
            <a:avLst/>
          </a:prstGeom>
        </p:spPr>
      </p:pic>
      <p:sp>
        <p:nvSpPr>
          <p:cNvPr id="95" name="Title 1">
            <a:extLst>
              <a:ext uri="{FF2B5EF4-FFF2-40B4-BE49-F238E27FC236}">
                <a16:creationId xmlns:a16="http://schemas.microsoft.com/office/drawing/2014/main" id="{A429D488-79C0-2B45-ADFC-1E9D89072941}"/>
              </a:ext>
            </a:extLst>
          </p:cNvPr>
          <p:cNvSpPr txBox="1">
            <a:spLocks/>
          </p:cNvSpPr>
          <p:nvPr/>
        </p:nvSpPr>
        <p:spPr>
          <a:xfrm>
            <a:off x="75292" y="567896"/>
            <a:ext cx="1225971" cy="559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141B2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EC2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9569120A-19C6-5A40-9695-82C754D901EB}"/>
              </a:ext>
            </a:extLst>
          </p:cNvPr>
          <p:cNvCxnSpPr>
            <a:cxnSpLocks/>
            <a:stCxn id="103" idx="2"/>
            <a:endCxn id="71" idx="0"/>
          </p:cNvCxnSpPr>
          <p:nvPr/>
        </p:nvCxnSpPr>
        <p:spPr>
          <a:xfrm>
            <a:off x="1913409" y="3958599"/>
            <a:ext cx="1386" cy="345079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1E40BFA2-709E-0949-81CE-DFF45EA0B15A}"/>
              </a:ext>
            </a:extLst>
          </p:cNvPr>
          <p:cNvGrpSpPr/>
          <p:nvPr/>
        </p:nvGrpSpPr>
        <p:grpSpPr>
          <a:xfrm>
            <a:off x="2211977" y="4215722"/>
            <a:ext cx="1363457" cy="927293"/>
            <a:chOff x="2674471" y="1567527"/>
            <a:chExt cx="1488359" cy="331243"/>
          </a:xfrm>
        </p:grpSpPr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4EAB45C0-979B-2645-A344-2CE205A1F30E}"/>
                </a:ext>
              </a:extLst>
            </p:cNvPr>
            <p:cNvSpPr/>
            <p:nvPr/>
          </p:nvSpPr>
          <p:spPr>
            <a:xfrm rot="10800000">
              <a:off x="3440617" y="1567527"/>
              <a:ext cx="722213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id="{660EF707-54FE-7940-AB34-F7E5C17573FF}"/>
                </a:ext>
              </a:extLst>
            </p:cNvPr>
            <p:cNvCxnSpPr>
              <a:cxnSpLocks/>
            </p:cNvCxnSpPr>
            <p:nvPr/>
          </p:nvCxnSpPr>
          <p:spPr>
            <a:xfrm>
              <a:off x="2674471" y="1711572"/>
              <a:ext cx="766145" cy="0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Rectangle 88">
            <a:extLst>
              <a:ext uri="{FF2B5EF4-FFF2-40B4-BE49-F238E27FC236}">
                <a16:creationId xmlns:a16="http://schemas.microsoft.com/office/drawing/2014/main" id="{C9BEB6DF-9F85-3444-B18D-655E27594665}"/>
              </a:ext>
            </a:extLst>
          </p:cNvPr>
          <p:cNvSpPr/>
          <p:nvPr/>
        </p:nvSpPr>
        <p:spPr>
          <a:xfrm>
            <a:off x="3188270" y="5794786"/>
            <a:ext cx="5166360" cy="694944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0" name="Graphic 89">
            <a:extLst>
              <a:ext uri="{FF2B5EF4-FFF2-40B4-BE49-F238E27FC236}">
                <a16:creationId xmlns:a16="http://schemas.microsoft.com/office/drawing/2014/main" id="{190BC261-81CF-084F-9723-985085A89B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50053" y="5794786"/>
            <a:ext cx="274320" cy="274320"/>
          </a:xfrm>
          <a:prstGeom prst="rect">
            <a:avLst/>
          </a:prstGeom>
        </p:spPr>
      </p:pic>
      <p:pic>
        <p:nvPicPr>
          <p:cNvPr id="104" name="Graphic 103">
            <a:extLst>
              <a:ext uri="{FF2B5EF4-FFF2-40B4-BE49-F238E27FC236}">
                <a16:creationId xmlns:a16="http://schemas.microsoft.com/office/drawing/2014/main" id="{86F85705-EFC1-4948-9DAD-90771DFF61A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572318" y="5833595"/>
            <a:ext cx="469900" cy="469900"/>
          </a:xfrm>
          <a:prstGeom prst="rect">
            <a:avLst/>
          </a:prstGeom>
        </p:spPr>
      </p:pic>
      <p:sp>
        <p:nvSpPr>
          <p:cNvPr id="115" name="TextBox 114">
            <a:extLst>
              <a:ext uri="{FF2B5EF4-FFF2-40B4-BE49-F238E27FC236}">
                <a16:creationId xmlns:a16="http://schemas.microsoft.com/office/drawing/2014/main" id="{33DC9D1B-DA2A-8048-BF25-4D05A37EB95C}"/>
              </a:ext>
            </a:extLst>
          </p:cNvPr>
          <p:cNvSpPr txBox="1"/>
          <p:nvPr/>
        </p:nvSpPr>
        <p:spPr>
          <a:xfrm>
            <a:off x="3041627" y="6227065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Xray node(s)</a:t>
            </a:r>
          </a:p>
        </p:txBody>
      </p:sp>
      <p:pic>
        <p:nvPicPr>
          <p:cNvPr id="117" name="Graphic 116">
            <a:extLst>
              <a:ext uri="{FF2B5EF4-FFF2-40B4-BE49-F238E27FC236}">
                <a16:creationId xmlns:a16="http://schemas.microsoft.com/office/drawing/2014/main" id="{14F451A7-A9F1-4140-A797-32B2EFA9BBB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510840" y="5833542"/>
            <a:ext cx="469900" cy="469900"/>
          </a:xfrm>
          <a:prstGeom prst="rect">
            <a:avLst/>
          </a:prstGeom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id="{8B0428B3-74E3-0848-8A19-0371BBA34675}"/>
              </a:ext>
            </a:extLst>
          </p:cNvPr>
          <p:cNvSpPr txBox="1"/>
          <p:nvPr/>
        </p:nvSpPr>
        <p:spPr>
          <a:xfrm>
            <a:off x="6989138" y="6226735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Xray node(s)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BE11C18-93F2-6B4A-904D-903E4E06AB22}"/>
              </a:ext>
            </a:extLst>
          </p:cNvPr>
          <p:cNvSpPr txBox="1"/>
          <p:nvPr/>
        </p:nvSpPr>
        <p:spPr>
          <a:xfrm>
            <a:off x="4898198" y="6051668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31CC380C-632D-9046-AFBD-26C9BF2A6477}"/>
              </a:ext>
            </a:extLst>
          </p:cNvPr>
          <p:cNvSpPr txBox="1"/>
          <p:nvPr/>
        </p:nvSpPr>
        <p:spPr>
          <a:xfrm>
            <a:off x="1411672" y="6366620"/>
            <a:ext cx="1022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Elastic Load 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Balancing</a:t>
            </a:r>
          </a:p>
        </p:txBody>
      </p:sp>
      <p:pic>
        <p:nvPicPr>
          <p:cNvPr id="121" name="Graphic 120">
            <a:extLst>
              <a:ext uri="{FF2B5EF4-FFF2-40B4-BE49-F238E27FC236}">
                <a16:creationId xmlns:a16="http://schemas.microsoft.com/office/drawing/2014/main" id="{975E19AF-380A-E04B-96B6-FB03F60ED09E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626974" y="5766063"/>
            <a:ext cx="594360" cy="594360"/>
          </a:xfrm>
          <a:prstGeom prst="rect">
            <a:avLst/>
          </a:prstGeom>
        </p:spPr>
      </p:pic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C4428053-86F7-4943-A028-976C6341E38D}"/>
              </a:ext>
            </a:extLst>
          </p:cNvPr>
          <p:cNvCxnSpPr>
            <a:cxnSpLocks/>
          </p:cNvCxnSpPr>
          <p:nvPr/>
        </p:nvCxnSpPr>
        <p:spPr>
          <a:xfrm flipV="1">
            <a:off x="2194560" y="6069106"/>
            <a:ext cx="1003868" cy="18768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Freeform 123">
            <a:extLst>
              <a:ext uri="{FF2B5EF4-FFF2-40B4-BE49-F238E27FC236}">
                <a16:creationId xmlns:a16="http://schemas.microsoft.com/office/drawing/2014/main" id="{815AAB7A-3D1D-F540-BF96-843F414BC889}"/>
              </a:ext>
            </a:extLst>
          </p:cNvPr>
          <p:cNvSpPr/>
          <p:nvPr/>
        </p:nvSpPr>
        <p:spPr>
          <a:xfrm rot="10800000">
            <a:off x="2672637" y="4433439"/>
            <a:ext cx="497074" cy="927293"/>
          </a:xfrm>
          <a:custGeom>
            <a:avLst/>
            <a:gdLst>
              <a:gd name="connsiteX0" fmla="*/ 0 w 622300"/>
              <a:gd name="connsiteY0" fmla="*/ 0 h 1574800"/>
              <a:gd name="connsiteX1" fmla="*/ 622300 w 622300"/>
              <a:gd name="connsiteY1" fmla="*/ 0 h 1574800"/>
              <a:gd name="connsiteX2" fmla="*/ 622300 w 622300"/>
              <a:gd name="connsiteY2" fmla="*/ 1574800 h 1574800"/>
              <a:gd name="connsiteX3" fmla="*/ 482600 w 622300"/>
              <a:gd name="connsiteY3" fmla="*/ 1574800 h 1574800"/>
              <a:gd name="connsiteX4" fmla="*/ 0 w 622300"/>
              <a:gd name="connsiteY4" fmla="*/ 157480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00" h="1574800">
                <a:moveTo>
                  <a:pt x="0" y="0"/>
                </a:moveTo>
                <a:lnTo>
                  <a:pt x="622300" y="0"/>
                </a:lnTo>
                <a:lnTo>
                  <a:pt x="622300" y="1574800"/>
                </a:lnTo>
                <a:lnTo>
                  <a:pt x="482600" y="1574800"/>
                </a:lnTo>
                <a:lnTo>
                  <a:pt x="0" y="1574800"/>
                </a:lnTo>
              </a:path>
            </a:pathLst>
          </a:custGeom>
          <a:noFill/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Freeform 127">
            <a:extLst>
              <a:ext uri="{FF2B5EF4-FFF2-40B4-BE49-F238E27FC236}">
                <a16:creationId xmlns:a16="http://schemas.microsoft.com/office/drawing/2014/main" id="{05A51809-D26C-0D4B-A29C-BFECA56595AE}"/>
              </a:ext>
            </a:extLst>
          </p:cNvPr>
          <p:cNvSpPr/>
          <p:nvPr/>
        </p:nvSpPr>
        <p:spPr>
          <a:xfrm rot="10800000" flipH="1">
            <a:off x="2212183" y="5356320"/>
            <a:ext cx="454217" cy="509143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9457408-49B8-D74F-A559-914152B31E54}"/>
              </a:ext>
            </a:extLst>
          </p:cNvPr>
          <p:cNvCxnSpPr/>
          <p:nvPr/>
        </p:nvCxnSpPr>
        <p:spPr>
          <a:xfrm>
            <a:off x="8363083" y="6101566"/>
            <a:ext cx="843965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phic 5">
            <a:extLst>
              <a:ext uri="{FF2B5EF4-FFF2-40B4-BE49-F238E27FC236}">
                <a16:creationId xmlns:a16="http://schemas.microsoft.com/office/drawing/2014/main" id="{83FA64B8-BC20-8B40-8E6C-BBC88D66EC9D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=""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9226198" y="5736754"/>
            <a:ext cx="1342959" cy="745203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D277B287-4A2B-2A46-A369-3EC052889C48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96DAC541-7B7A-43D3-8B79-37D633B846F1}">
                <asvg:svgBlip xmlns=""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9192525" y="4497427"/>
            <a:ext cx="1592207" cy="62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20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41BC9E44-8E66-3144-ACE4-3F48D4B12908}"/>
              </a:ext>
            </a:extLst>
          </p:cNvPr>
          <p:cNvSpPr/>
          <p:nvPr/>
        </p:nvSpPr>
        <p:spPr>
          <a:xfrm>
            <a:off x="2621437" y="4320496"/>
            <a:ext cx="2322576" cy="291792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Private subnet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891F0CD3-B2D1-BF40-A87C-82BD95CF0AD0}"/>
              </a:ext>
            </a:extLst>
          </p:cNvPr>
          <p:cNvSpPr/>
          <p:nvPr/>
        </p:nvSpPr>
        <p:spPr>
          <a:xfrm>
            <a:off x="2772170" y="4642900"/>
            <a:ext cx="5830657" cy="1786567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8C6A7D6-A801-454B-95CD-4F51D601DC95}"/>
              </a:ext>
            </a:extLst>
          </p:cNvPr>
          <p:cNvSpPr/>
          <p:nvPr/>
        </p:nvSpPr>
        <p:spPr>
          <a:xfrm>
            <a:off x="2617228" y="2537417"/>
            <a:ext cx="2322576" cy="166876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Public subnet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1366156" y="1751443"/>
            <a:ext cx="9391492" cy="587016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</a:rPr>
              <a:t>AWS Cloud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66156" y="1750177"/>
            <a:ext cx="329184" cy="329184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B49515D6-3F2B-974D-BD44-4567F9748DBA}"/>
              </a:ext>
            </a:extLst>
          </p:cNvPr>
          <p:cNvSpPr/>
          <p:nvPr/>
        </p:nvSpPr>
        <p:spPr>
          <a:xfrm>
            <a:off x="2495570" y="2054982"/>
            <a:ext cx="2625577" cy="5313584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Availability Zone 1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FE615A1-47A2-7C46-BF1C-41DAFA36A0C7}"/>
              </a:ext>
            </a:extLst>
          </p:cNvPr>
          <p:cNvSpPr/>
          <p:nvPr/>
        </p:nvSpPr>
        <p:spPr>
          <a:xfrm>
            <a:off x="1500597" y="2349211"/>
            <a:ext cx="7941030" cy="5147508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6">
                    <a:lumMod val="75000"/>
                  </a:schemeClr>
                </a:solidFill>
              </a:rPr>
              <a:t>VPC</a:t>
            </a:r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1D8BD82B-EEBD-D04C-BAD0-1AE0FE879C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00596" y="2344913"/>
            <a:ext cx="330200" cy="330200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FE764737-0E73-594C-AE8B-DB71DA1EB227}"/>
              </a:ext>
            </a:extLst>
          </p:cNvPr>
          <p:cNvSpPr txBox="1"/>
          <p:nvPr/>
        </p:nvSpPr>
        <p:spPr>
          <a:xfrm>
            <a:off x="3563269" y="4326348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10.0.0.0/19</a:t>
            </a:r>
          </a:p>
        </p:txBody>
      </p:sp>
      <p:pic>
        <p:nvPicPr>
          <p:cNvPr id="69" name="Graphic 68">
            <a:extLst>
              <a:ext uri="{FF2B5EF4-FFF2-40B4-BE49-F238E27FC236}">
                <a16:creationId xmlns:a16="http://schemas.microsoft.com/office/drawing/2014/main" id="{09EB77DE-05FC-F740-B942-35485585AE24}"/>
              </a:ext>
            </a:extLst>
          </p:cNvPr>
          <p:cNvPicPr>
            <a:picLocks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21437" y="2537416"/>
            <a:ext cx="274320" cy="274320"/>
          </a:xfrm>
          <a:prstGeom prst="rect">
            <a:avLst/>
          </a:prstGeom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18D2CF70-69F3-2A43-9756-57323A482E12}"/>
              </a:ext>
            </a:extLst>
          </p:cNvPr>
          <p:cNvSpPr txBox="1"/>
          <p:nvPr/>
        </p:nvSpPr>
        <p:spPr>
          <a:xfrm>
            <a:off x="3560245" y="2523650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10.0.128.0/20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8225619-6388-144A-A00A-67325F4CEEE7}"/>
              </a:ext>
            </a:extLst>
          </p:cNvPr>
          <p:cNvSpPr txBox="1"/>
          <p:nvPr/>
        </p:nvSpPr>
        <p:spPr>
          <a:xfrm>
            <a:off x="5288850" y="7196842"/>
            <a:ext cx="944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10.0.0.0/16</a:t>
            </a:r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E4DC5A8E-B2C6-EF44-B7E5-F6A646E731F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457273" y="2805746"/>
            <a:ext cx="394953" cy="394953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6D96A958-E580-EA4E-8760-D58907B05BA0}"/>
              </a:ext>
            </a:extLst>
          </p:cNvPr>
          <p:cNvSpPr txBox="1"/>
          <p:nvPr/>
        </p:nvSpPr>
        <p:spPr>
          <a:xfrm>
            <a:off x="2913043" y="3213057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232F3E"/>
                </a:solidFill>
              </a:rPr>
              <a:t>NAT gateway</a:t>
            </a:r>
            <a:endParaRPr lang="en-US" sz="1200" dirty="0">
              <a:solidFill>
                <a:srgbClr val="232F3E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7930BBC-96FA-D844-8B3B-B23F04AAFD88}"/>
              </a:ext>
            </a:extLst>
          </p:cNvPr>
          <p:cNvSpPr/>
          <p:nvPr/>
        </p:nvSpPr>
        <p:spPr>
          <a:xfrm>
            <a:off x="2776885" y="3461164"/>
            <a:ext cx="5833872" cy="675153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  <a:p>
            <a:r>
              <a:rPr lang="en-US" sz="1100">
                <a:solidFill>
                  <a:srgbClr val="D86613"/>
                </a:solidFill>
              </a:rPr>
              <a:t>                                                                  </a:t>
            </a:r>
            <a:endParaRPr lang="en-US" sz="1200" dirty="0">
              <a:solidFill>
                <a:srgbClr val="D86613"/>
              </a:solidFill>
            </a:endParaRPr>
          </a:p>
        </p:txBody>
      </p:sp>
      <p:pic>
        <p:nvPicPr>
          <p:cNvPr id="81" name="Graphic 80">
            <a:extLst>
              <a:ext uri="{FF2B5EF4-FFF2-40B4-BE49-F238E27FC236}">
                <a16:creationId xmlns:a16="http://schemas.microsoft.com/office/drawing/2014/main" id="{8F1F2F8B-8FF2-2F44-9D38-384D0A244A4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29182" y="3460961"/>
            <a:ext cx="277535" cy="277535"/>
          </a:xfrm>
          <a:prstGeom prst="rect">
            <a:avLst/>
          </a:prstGeom>
        </p:spPr>
      </p:pic>
      <p:pic>
        <p:nvPicPr>
          <p:cNvPr id="91" name="Graphic 90">
            <a:extLst>
              <a:ext uri="{FF2B5EF4-FFF2-40B4-BE49-F238E27FC236}">
                <a16:creationId xmlns:a16="http://schemas.microsoft.com/office/drawing/2014/main" id="{2B537DD3-7437-A841-8670-F15808FFAC1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454559" y="3516961"/>
            <a:ext cx="394953" cy="394953"/>
          </a:xfrm>
          <a:prstGeom prst="rect">
            <a:avLst/>
          </a:prstGeom>
        </p:spPr>
      </p:pic>
      <p:sp>
        <p:nvSpPr>
          <p:cNvPr id="92" name="TextBox 91">
            <a:extLst>
              <a:ext uri="{FF2B5EF4-FFF2-40B4-BE49-F238E27FC236}">
                <a16:creationId xmlns:a16="http://schemas.microsoft.com/office/drawing/2014/main" id="{7A3F60AE-D7C9-F04E-97BA-6998CD5D31F0}"/>
              </a:ext>
            </a:extLst>
          </p:cNvPr>
          <p:cNvSpPr txBox="1"/>
          <p:nvPr/>
        </p:nvSpPr>
        <p:spPr>
          <a:xfrm>
            <a:off x="2913845" y="3856253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Bastion</a:t>
            </a:r>
          </a:p>
        </p:txBody>
      </p:sp>
      <p:pic>
        <p:nvPicPr>
          <p:cNvPr id="96" name="Graphic 95">
            <a:extLst>
              <a:ext uri="{FF2B5EF4-FFF2-40B4-BE49-F238E27FC236}">
                <a16:creationId xmlns:a16="http://schemas.microsoft.com/office/drawing/2014/main" id="{EB2BBB6A-B821-5F45-988F-BDA18B51610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29814" y="4645300"/>
            <a:ext cx="277535" cy="277535"/>
          </a:xfrm>
          <a:prstGeom prst="rect">
            <a:avLst/>
          </a:prstGeom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F0BD445B-C2C6-CF4D-97EC-4488631835E5}"/>
              </a:ext>
            </a:extLst>
          </p:cNvPr>
          <p:cNvSpPr/>
          <p:nvPr/>
        </p:nvSpPr>
        <p:spPr>
          <a:xfrm>
            <a:off x="6596764" y="2537155"/>
            <a:ext cx="2322576" cy="166876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Public subnet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959FFAB-23A1-1949-903E-628281A462F3}"/>
              </a:ext>
            </a:extLst>
          </p:cNvPr>
          <p:cNvSpPr/>
          <p:nvPr/>
        </p:nvSpPr>
        <p:spPr>
          <a:xfrm>
            <a:off x="6599357" y="4320496"/>
            <a:ext cx="2322576" cy="291792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Private subnet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2FFC4BEB-5342-F749-8A52-7B38811CBF4B}"/>
              </a:ext>
            </a:extLst>
          </p:cNvPr>
          <p:cNvSpPr/>
          <p:nvPr/>
        </p:nvSpPr>
        <p:spPr>
          <a:xfrm>
            <a:off x="6475105" y="2054982"/>
            <a:ext cx="2624328" cy="5312664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Availability Zone 2 </a:t>
            </a:r>
          </a:p>
        </p:txBody>
      </p:sp>
      <p:pic>
        <p:nvPicPr>
          <p:cNvPr id="100" name="Graphic 99">
            <a:extLst>
              <a:ext uri="{FF2B5EF4-FFF2-40B4-BE49-F238E27FC236}">
                <a16:creationId xmlns:a16="http://schemas.microsoft.com/office/drawing/2014/main" id="{17C85B7E-C2F7-924F-84CE-D14AFB551F3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596097" y="4323156"/>
            <a:ext cx="274320" cy="274320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B21FC407-1B9F-EC41-9874-34EB2F994AB1}"/>
              </a:ext>
            </a:extLst>
          </p:cNvPr>
          <p:cNvSpPr txBox="1"/>
          <p:nvPr/>
        </p:nvSpPr>
        <p:spPr>
          <a:xfrm>
            <a:off x="7540909" y="4325113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10.0.32.0/19</a:t>
            </a:r>
          </a:p>
        </p:txBody>
      </p:sp>
      <p:pic>
        <p:nvPicPr>
          <p:cNvPr id="102" name="Graphic 101">
            <a:extLst>
              <a:ext uri="{FF2B5EF4-FFF2-40B4-BE49-F238E27FC236}">
                <a16:creationId xmlns:a16="http://schemas.microsoft.com/office/drawing/2014/main" id="{615CD6A5-E088-3B44-BB19-2DF134C2D9DA}"/>
              </a:ext>
            </a:extLst>
          </p:cNvPr>
          <p:cNvPicPr>
            <a:picLocks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02804" y="2537416"/>
            <a:ext cx="274320" cy="274320"/>
          </a:xfrm>
          <a:prstGeom prst="rect">
            <a:avLst/>
          </a:prstGeom>
        </p:spPr>
      </p:pic>
      <p:sp>
        <p:nvSpPr>
          <p:cNvPr id="103" name="TextBox 102">
            <a:extLst>
              <a:ext uri="{FF2B5EF4-FFF2-40B4-BE49-F238E27FC236}">
                <a16:creationId xmlns:a16="http://schemas.microsoft.com/office/drawing/2014/main" id="{013372D2-22A4-F54E-BF7D-0717C5CBCCDC}"/>
              </a:ext>
            </a:extLst>
          </p:cNvPr>
          <p:cNvSpPr txBox="1"/>
          <p:nvPr/>
        </p:nvSpPr>
        <p:spPr>
          <a:xfrm>
            <a:off x="7542770" y="2523745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10.0.144.0/20</a:t>
            </a:r>
          </a:p>
        </p:txBody>
      </p:sp>
      <p:pic>
        <p:nvPicPr>
          <p:cNvPr id="104" name="Graphic 103">
            <a:extLst>
              <a:ext uri="{FF2B5EF4-FFF2-40B4-BE49-F238E27FC236}">
                <a16:creationId xmlns:a16="http://schemas.microsoft.com/office/drawing/2014/main" id="{3E83BAC1-0726-634C-A51B-7566DEB698C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483446" y="2802593"/>
            <a:ext cx="394953" cy="394953"/>
          </a:xfrm>
          <a:prstGeom prst="rect">
            <a:avLst/>
          </a:prstGeom>
        </p:spPr>
      </p:pic>
      <p:sp>
        <p:nvSpPr>
          <p:cNvPr id="105" name="TextBox 104">
            <a:extLst>
              <a:ext uri="{FF2B5EF4-FFF2-40B4-BE49-F238E27FC236}">
                <a16:creationId xmlns:a16="http://schemas.microsoft.com/office/drawing/2014/main" id="{CD52BAC7-F9F1-EB41-AE85-A30895A1F3AF}"/>
              </a:ext>
            </a:extLst>
          </p:cNvPr>
          <p:cNvSpPr txBox="1"/>
          <p:nvPr/>
        </p:nvSpPr>
        <p:spPr>
          <a:xfrm>
            <a:off x="6946617" y="3212372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232F3E"/>
                </a:solidFill>
              </a:rPr>
              <a:t>NAT gateway</a:t>
            </a:r>
            <a:endParaRPr lang="en-US" sz="1200" dirty="0">
              <a:solidFill>
                <a:srgbClr val="232F3E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457679F7-7FE2-EE48-A970-38539C175857}"/>
              </a:ext>
            </a:extLst>
          </p:cNvPr>
          <p:cNvSpPr txBox="1"/>
          <p:nvPr/>
        </p:nvSpPr>
        <p:spPr>
          <a:xfrm>
            <a:off x="6933917" y="3854153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Bastion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39E040CB-1091-E743-A038-7C83A8602761}"/>
              </a:ext>
            </a:extLst>
          </p:cNvPr>
          <p:cNvSpPr txBox="1"/>
          <p:nvPr/>
        </p:nvSpPr>
        <p:spPr>
          <a:xfrm>
            <a:off x="9545502" y="4574815"/>
            <a:ext cx="1097280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/>
              <a:t>Amazon ECS</a:t>
            </a:r>
          </a:p>
        </p:txBody>
      </p:sp>
      <p:pic>
        <p:nvPicPr>
          <p:cNvPr id="119" name="Graphic 118">
            <a:extLst>
              <a:ext uri="{FF2B5EF4-FFF2-40B4-BE49-F238E27FC236}">
                <a16:creationId xmlns:a16="http://schemas.microsoft.com/office/drawing/2014/main" id="{786D9872-798F-F542-AA36-0E6D0A82288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202781" y="6522316"/>
            <a:ext cx="487180" cy="487180"/>
          </a:xfrm>
          <a:prstGeom prst="rect">
            <a:avLst/>
          </a:prstGeom>
        </p:spPr>
      </p:pic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25258416-C0C2-7744-8E32-E9A88E57C246}"/>
              </a:ext>
            </a:extLst>
          </p:cNvPr>
          <p:cNvCxnSpPr>
            <a:cxnSpLocks/>
            <a:stCxn id="133" idx="3"/>
            <a:endCxn id="119" idx="1"/>
          </p:cNvCxnSpPr>
          <p:nvPr/>
        </p:nvCxnSpPr>
        <p:spPr>
          <a:xfrm>
            <a:off x="3896477" y="6761988"/>
            <a:ext cx="3306304" cy="391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Graphic 74">
            <a:extLst>
              <a:ext uri="{FF2B5EF4-FFF2-40B4-BE49-F238E27FC236}">
                <a16:creationId xmlns:a16="http://schemas.microsoft.com/office/drawing/2014/main" id="{78EE30A2-A2D6-C14F-AFE6-98F01C934B9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=""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9807504" y="3971552"/>
            <a:ext cx="594360" cy="594360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FCA183FF-49B4-354D-A84B-4F59DFF0B239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9540773" y="5189838"/>
            <a:ext cx="1120341" cy="695791"/>
          </a:xfrm>
          <a:prstGeom prst="rect">
            <a:avLst/>
          </a:prstGeom>
        </p:spPr>
      </p:pic>
      <p:pic>
        <p:nvPicPr>
          <p:cNvPr id="84" name="Graphic 83">
            <a:extLst>
              <a:ext uri="{FF2B5EF4-FFF2-40B4-BE49-F238E27FC236}">
                <a16:creationId xmlns:a16="http://schemas.microsoft.com/office/drawing/2014/main" id="{41187EFD-E2D8-A14C-8A86-7AE0F59D0987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666963" y="6518806"/>
            <a:ext cx="594360" cy="594360"/>
          </a:xfrm>
          <a:prstGeom prst="rect">
            <a:avLst/>
          </a:prstGeom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9DF0CAA2-40FC-0647-9F6A-82DF42D33AD6}"/>
              </a:ext>
            </a:extLst>
          </p:cNvPr>
          <p:cNvSpPr txBox="1"/>
          <p:nvPr/>
        </p:nvSpPr>
        <p:spPr>
          <a:xfrm>
            <a:off x="1530652" y="7115472"/>
            <a:ext cx="871408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/>
              <a:t>Amazon S3</a:t>
            </a:r>
          </a:p>
        </p:txBody>
      </p:sp>
      <p:pic>
        <p:nvPicPr>
          <p:cNvPr id="86" name="Graphic 85">
            <a:extLst>
              <a:ext uri="{FF2B5EF4-FFF2-40B4-BE49-F238E27FC236}">
                <a16:creationId xmlns:a16="http://schemas.microsoft.com/office/drawing/2014/main" id="{34C53868-7281-F647-B132-5CD24573D20D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670461" y="5272216"/>
            <a:ext cx="594360" cy="594360"/>
          </a:xfrm>
          <a:prstGeom prst="rect">
            <a:avLst/>
          </a:prstGeom>
        </p:spPr>
      </p:pic>
      <p:pic>
        <p:nvPicPr>
          <p:cNvPr id="87" name="Graphic 86">
            <a:extLst>
              <a:ext uri="{FF2B5EF4-FFF2-40B4-BE49-F238E27FC236}">
                <a16:creationId xmlns:a16="http://schemas.microsoft.com/office/drawing/2014/main" id="{EF28969F-1E76-5941-8BB7-1FF7A9464AC4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flipH="1">
            <a:off x="1727287" y="4098275"/>
            <a:ext cx="483586" cy="469900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588E6BD7-3405-5D4F-ACF6-4E345D9C6A37}"/>
              </a:ext>
            </a:extLst>
          </p:cNvPr>
          <p:cNvSpPr txBox="1"/>
          <p:nvPr/>
        </p:nvSpPr>
        <p:spPr>
          <a:xfrm>
            <a:off x="1699315" y="4571654"/>
            <a:ext cx="535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Users</a:t>
            </a:r>
          </a:p>
        </p:txBody>
      </p:sp>
      <p:pic>
        <p:nvPicPr>
          <p:cNvPr id="90" name="Graphic 89">
            <a:extLst>
              <a:ext uri="{FF2B5EF4-FFF2-40B4-BE49-F238E27FC236}">
                <a16:creationId xmlns:a16="http://schemas.microsoft.com/office/drawing/2014/main" id="{D00BDB7D-38F2-A947-864A-51931C9471A3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745657" y="3100277"/>
            <a:ext cx="469900" cy="469900"/>
          </a:xfrm>
          <a:prstGeom prst="rect">
            <a:avLst/>
          </a:prstGeom>
        </p:spPr>
      </p:pic>
      <p:sp>
        <p:nvSpPr>
          <p:cNvPr id="129" name="TextBox 128">
            <a:extLst>
              <a:ext uri="{FF2B5EF4-FFF2-40B4-BE49-F238E27FC236}">
                <a16:creationId xmlns:a16="http://schemas.microsoft.com/office/drawing/2014/main" id="{11B161B8-23AA-8D49-82E5-5728B67A7547}"/>
              </a:ext>
            </a:extLst>
          </p:cNvPr>
          <p:cNvSpPr txBox="1"/>
          <p:nvPr/>
        </p:nvSpPr>
        <p:spPr>
          <a:xfrm>
            <a:off x="1677905" y="3576021"/>
            <a:ext cx="605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Admin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BF0AEA6-5157-CA4F-9C35-A084BFB1DBEB}"/>
              </a:ext>
            </a:extLst>
          </p:cNvPr>
          <p:cNvSpPr txBox="1"/>
          <p:nvPr/>
        </p:nvSpPr>
        <p:spPr>
          <a:xfrm>
            <a:off x="3103261" y="6967402"/>
            <a:ext cx="1097280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/>
              <a:t>Amazon RDS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88EC531-3C8C-294E-8F01-8D7B5FC3C38C}"/>
              </a:ext>
            </a:extLst>
          </p:cNvPr>
          <p:cNvSpPr txBox="1"/>
          <p:nvPr/>
        </p:nvSpPr>
        <p:spPr>
          <a:xfrm>
            <a:off x="7605610" y="6535378"/>
            <a:ext cx="1111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Amazon RDS </a:t>
            </a:r>
          </a:p>
          <a:p>
            <a:pPr algn="ctr"/>
            <a:r>
              <a:rPr lang="en-US" sz="1200"/>
              <a:t>HA (</a:t>
            </a:r>
            <a:r>
              <a:rPr lang="en-US" sz="1200" dirty="0"/>
              <a:t>o</a:t>
            </a:r>
            <a:r>
              <a:rPr lang="en-US" sz="1200"/>
              <a:t>ptional</a:t>
            </a:r>
            <a:r>
              <a:rPr lang="en-US" sz="1200" dirty="0"/>
              <a:t>)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AB97BE25-5460-4948-9ED4-3E3DD07A8F40}"/>
              </a:ext>
            </a:extLst>
          </p:cNvPr>
          <p:cNvSpPr txBox="1"/>
          <p:nvPr/>
        </p:nvSpPr>
        <p:spPr>
          <a:xfrm>
            <a:off x="4770277" y="5105395"/>
            <a:ext cx="20468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ECS service: </a:t>
            </a:r>
            <a:r>
              <a:rPr lang="en-US" sz="1100">
                <a:solidFill>
                  <a:srgbClr val="232F3E"/>
                </a:solidFill>
              </a:rPr>
              <a:t>Artifactory                                      (primary</a:t>
            </a:r>
            <a:r>
              <a:rPr lang="en-US" sz="1100" dirty="0">
                <a:solidFill>
                  <a:srgbClr val="232F3E"/>
                </a:solidFill>
              </a:rPr>
              <a:t>)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A1A49BE5-3036-5C4C-B766-88C19D353B35}"/>
              </a:ext>
            </a:extLst>
          </p:cNvPr>
          <p:cNvSpPr txBox="1"/>
          <p:nvPr/>
        </p:nvSpPr>
        <p:spPr>
          <a:xfrm>
            <a:off x="4774283" y="5774128"/>
            <a:ext cx="20468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ECS service: </a:t>
            </a:r>
            <a:r>
              <a:rPr lang="en-US" sz="1100">
                <a:solidFill>
                  <a:srgbClr val="232F3E"/>
                </a:solidFill>
              </a:rPr>
              <a:t>Artifactory                                      (secondary</a:t>
            </a:r>
            <a:r>
              <a:rPr lang="en-US" sz="1100" dirty="0">
                <a:solidFill>
                  <a:srgbClr val="232F3E"/>
                </a:solidFill>
              </a:rPr>
              <a:t>)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6533AC67-D8CC-4B44-A8FF-FEBCDDB59EB2}"/>
              </a:ext>
            </a:extLst>
          </p:cNvPr>
          <p:cNvSpPr txBox="1"/>
          <p:nvPr/>
        </p:nvSpPr>
        <p:spPr>
          <a:xfrm>
            <a:off x="4096619" y="4659630"/>
            <a:ext cx="822960" cy="3657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Port: 8081/8082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C2512E3-7C5B-514D-8CED-5DDD99FF7404}"/>
              </a:ext>
            </a:extLst>
          </p:cNvPr>
          <p:cNvSpPr txBox="1"/>
          <p:nvPr/>
        </p:nvSpPr>
        <p:spPr>
          <a:xfrm>
            <a:off x="1294737" y="5877102"/>
            <a:ext cx="133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Elastic Load </a:t>
            </a:r>
          </a:p>
          <a:p>
            <a:pPr algn="ctr"/>
            <a:r>
              <a:rPr lang="en-US" sz="1200" dirty="0"/>
              <a:t>Balancing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44C4C310-BDF5-E146-90FE-E9D689B72D96}"/>
              </a:ext>
            </a:extLst>
          </p:cNvPr>
          <p:cNvCxnSpPr>
            <a:cxnSpLocks/>
            <a:stCxn id="95" idx="3"/>
          </p:cNvCxnSpPr>
          <p:nvPr/>
        </p:nvCxnSpPr>
        <p:spPr>
          <a:xfrm>
            <a:off x="8602827" y="5536183"/>
            <a:ext cx="1155537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Graphic 124">
            <a:extLst>
              <a:ext uri="{FF2B5EF4-FFF2-40B4-BE49-F238E27FC236}">
                <a16:creationId xmlns:a16="http://schemas.microsoft.com/office/drawing/2014/main" id="{2FAE9F94-13B0-6B40-9990-90BC01874C66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=""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4280004" y="4944610"/>
            <a:ext cx="469900" cy="469900"/>
          </a:xfrm>
          <a:prstGeom prst="rect">
            <a:avLst/>
          </a:prstGeom>
        </p:spPr>
      </p:pic>
      <p:pic>
        <p:nvPicPr>
          <p:cNvPr id="127" name="Graphic 126">
            <a:extLst>
              <a:ext uri="{FF2B5EF4-FFF2-40B4-BE49-F238E27FC236}">
                <a16:creationId xmlns:a16="http://schemas.microsoft.com/office/drawing/2014/main" id="{129381B8-1EED-E145-92B6-CF62DE57375F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=""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032917" y="4722832"/>
            <a:ext cx="274320" cy="274320"/>
          </a:xfrm>
          <a:prstGeom prst="rect">
            <a:avLst/>
          </a:prstGeom>
        </p:spPr>
      </p:pic>
      <p:sp>
        <p:nvSpPr>
          <p:cNvPr id="128" name="Rectangle 127">
            <a:extLst>
              <a:ext uri="{FF2B5EF4-FFF2-40B4-BE49-F238E27FC236}">
                <a16:creationId xmlns:a16="http://schemas.microsoft.com/office/drawing/2014/main" id="{5C62BA4C-1D12-414C-B37E-AC94C944B5A7}"/>
              </a:ext>
            </a:extLst>
          </p:cNvPr>
          <p:cNvSpPr/>
          <p:nvPr/>
        </p:nvSpPr>
        <p:spPr>
          <a:xfrm>
            <a:off x="3036200" y="4723448"/>
            <a:ext cx="1799078" cy="770179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rgbClr val="D86613"/>
              </a:solidFill>
            </a:endParaRPr>
          </a:p>
        </p:txBody>
      </p:sp>
      <p:pic>
        <p:nvPicPr>
          <p:cNvPr id="132" name="Graphic 131">
            <a:extLst>
              <a:ext uri="{FF2B5EF4-FFF2-40B4-BE49-F238E27FC236}">
                <a16:creationId xmlns:a16="http://schemas.microsoft.com/office/drawing/2014/main" id="{B1F810BE-7D4C-F040-B21E-BA79006EB5D1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=""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3548639" y="4943318"/>
            <a:ext cx="469900" cy="469900"/>
          </a:xfrm>
          <a:prstGeom prst="rect">
            <a:avLst/>
          </a:prstGeom>
        </p:spPr>
      </p:pic>
      <p:cxnSp>
        <p:nvCxnSpPr>
          <p:cNvPr id="137" name="Elbow Connector 136">
            <a:extLst>
              <a:ext uri="{FF2B5EF4-FFF2-40B4-BE49-F238E27FC236}">
                <a16:creationId xmlns:a16="http://schemas.microsoft.com/office/drawing/2014/main" id="{7FF54D37-0E53-C247-AF77-843DCE75BC33}"/>
              </a:ext>
            </a:extLst>
          </p:cNvPr>
          <p:cNvCxnSpPr>
            <a:cxnSpLocks/>
            <a:stCxn id="132" idx="3"/>
            <a:endCxn id="125" idx="1"/>
          </p:cNvCxnSpPr>
          <p:nvPr/>
        </p:nvCxnSpPr>
        <p:spPr>
          <a:xfrm>
            <a:off x="4018540" y="5178268"/>
            <a:ext cx="261465" cy="0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46649E6E-D303-2242-A03C-1E4295C818ED}"/>
              </a:ext>
            </a:extLst>
          </p:cNvPr>
          <p:cNvSpPr txBox="1"/>
          <p:nvPr/>
        </p:nvSpPr>
        <p:spPr>
          <a:xfrm>
            <a:off x="3348581" y="5284132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NGINX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30175DE6-C301-7443-885D-C3766783E834}"/>
              </a:ext>
            </a:extLst>
          </p:cNvPr>
          <p:cNvSpPr txBox="1"/>
          <p:nvPr/>
        </p:nvSpPr>
        <p:spPr>
          <a:xfrm>
            <a:off x="4093621" y="5281182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Artifactory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78E2B207-20D4-2B4B-8442-B4B8D4571B20}"/>
              </a:ext>
            </a:extLst>
          </p:cNvPr>
          <p:cNvSpPr txBox="1"/>
          <p:nvPr/>
        </p:nvSpPr>
        <p:spPr>
          <a:xfrm>
            <a:off x="4093621" y="5655520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Port: 8081</a:t>
            </a:r>
          </a:p>
        </p:txBody>
      </p:sp>
      <p:pic>
        <p:nvPicPr>
          <p:cNvPr id="181" name="Graphic 180">
            <a:extLst>
              <a:ext uri="{FF2B5EF4-FFF2-40B4-BE49-F238E27FC236}">
                <a16:creationId xmlns:a16="http://schemas.microsoft.com/office/drawing/2014/main" id="{91BF3B99-27DB-204B-8D73-80F07CEFB5EE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=""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028107" y="5591512"/>
            <a:ext cx="274320" cy="274320"/>
          </a:xfrm>
          <a:prstGeom prst="rect">
            <a:avLst/>
          </a:prstGeom>
        </p:spPr>
      </p:pic>
      <p:sp>
        <p:nvSpPr>
          <p:cNvPr id="182" name="Rectangle 181">
            <a:extLst>
              <a:ext uri="{FF2B5EF4-FFF2-40B4-BE49-F238E27FC236}">
                <a16:creationId xmlns:a16="http://schemas.microsoft.com/office/drawing/2014/main" id="{5E13C383-3902-B44F-9D75-58F1284FBCF3}"/>
              </a:ext>
            </a:extLst>
          </p:cNvPr>
          <p:cNvSpPr/>
          <p:nvPr/>
        </p:nvSpPr>
        <p:spPr>
          <a:xfrm>
            <a:off x="3032917" y="5591138"/>
            <a:ext cx="1799078" cy="770179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rgbClr val="D86613"/>
              </a:solidFill>
            </a:endParaRPr>
          </a:p>
        </p:txBody>
      </p:sp>
      <p:pic>
        <p:nvPicPr>
          <p:cNvPr id="183" name="Graphic 182">
            <a:extLst>
              <a:ext uri="{FF2B5EF4-FFF2-40B4-BE49-F238E27FC236}">
                <a16:creationId xmlns:a16="http://schemas.microsoft.com/office/drawing/2014/main" id="{37C3658F-79AD-6D4F-89A5-631D8B24C43A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=""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3544981" y="5810968"/>
            <a:ext cx="469900" cy="469900"/>
          </a:xfrm>
          <a:prstGeom prst="rect">
            <a:avLst/>
          </a:prstGeom>
        </p:spPr>
      </p:pic>
      <p:sp>
        <p:nvSpPr>
          <p:cNvPr id="184" name="TextBox 183">
            <a:extLst>
              <a:ext uri="{FF2B5EF4-FFF2-40B4-BE49-F238E27FC236}">
                <a16:creationId xmlns:a16="http://schemas.microsoft.com/office/drawing/2014/main" id="{78162C2C-52FA-3948-AF51-74E173B35163}"/>
              </a:ext>
            </a:extLst>
          </p:cNvPr>
          <p:cNvSpPr txBox="1"/>
          <p:nvPr/>
        </p:nvSpPr>
        <p:spPr>
          <a:xfrm>
            <a:off x="3367896" y="5651051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>
                <a:solidFill>
                  <a:srgbClr val="232F3E"/>
                </a:solidFill>
              </a:rPr>
              <a:t>Port: 443</a:t>
            </a:r>
            <a:endParaRPr lang="en-US" sz="1100" dirty="0">
              <a:solidFill>
                <a:srgbClr val="232F3E"/>
              </a:solidFill>
            </a:endParaRP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F3033A01-FAC8-3F4D-B6FE-2D2CB037A94F}"/>
              </a:ext>
            </a:extLst>
          </p:cNvPr>
          <p:cNvSpPr txBox="1"/>
          <p:nvPr/>
        </p:nvSpPr>
        <p:spPr>
          <a:xfrm>
            <a:off x="3361635" y="6151142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NGINX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B11C588D-7519-404B-91D0-41A7A1A902C3}"/>
              </a:ext>
            </a:extLst>
          </p:cNvPr>
          <p:cNvSpPr txBox="1"/>
          <p:nvPr/>
        </p:nvSpPr>
        <p:spPr>
          <a:xfrm>
            <a:off x="4097729" y="6148192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Artifactory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AE6960EC-2C7E-B644-B16B-8CA1B3E2752E}"/>
              </a:ext>
            </a:extLst>
          </p:cNvPr>
          <p:cNvSpPr txBox="1"/>
          <p:nvPr/>
        </p:nvSpPr>
        <p:spPr>
          <a:xfrm>
            <a:off x="7717978" y="5523635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Ports: 8081/8082</a:t>
            </a:r>
          </a:p>
        </p:txBody>
      </p:sp>
      <p:pic>
        <p:nvPicPr>
          <p:cNvPr id="189" name="Graphic 188">
            <a:extLst>
              <a:ext uri="{FF2B5EF4-FFF2-40B4-BE49-F238E27FC236}">
                <a16:creationId xmlns:a16="http://schemas.microsoft.com/office/drawing/2014/main" id="{56A08DF7-B6A8-1747-80CE-5DB28E043D55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=""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7901363" y="5820112"/>
            <a:ext cx="469900" cy="469900"/>
          </a:xfrm>
          <a:prstGeom prst="rect">
            <a:avLst/>
          </a:prstGeom>
        </p:spPr>
      </p:pic>
      <p:pic>
        <p:nvPicPr>
          <p:cNvPr id="190" name="Graphic 189">
            <a:extLst>
              <a:ext uri="{FF2B5EF4-FFF2-40B4-BE49-F238E27FC236}">
                <a16:creationId xmlns:a16="http://schemas.microsoft.com/office/drawing/2014/main" id="{7AF647DD-85C9-094F-A67E-13FD589FB416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=""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6690517" y="5591512"/>
            <a:ext cx="274320" cy="274320"/>
          </a:xfrm>
          <a:prstGeom prst="rect">
            <a:avLst/>
          </a:prstGeom>
        </p:spPr>
      </p:pic>
      <p:sp>
        <p:nvSpPr>
          <p:cNvPr id="191" name="Rectangle 190">
            <a:extLst>
              <a:ext uri="{FF2B5EF4-FFF2-40B4-BE49-F238E27FC236}">
                <a16:creationId xmlns:a16="http://schemas.microsoft.com/office/drawing/2014/main" id="{36A8A8F0-E2D3-DF49-BABC-CA95F46AC58A}"/>
              </a:ext>
            </a:extLst>
          </p:cNvPr>
          <p:cNvSpPr/>
          <p:nvPr/>
        </p:nvSpPr>
        <p:spPr>
          <a:xfrm>
            <a:off x="6690517" y="5591513"/>
            <a:ext cx="1799078" cy="770179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rgbClr val="D86613"/>
              </a:solidFill>
            </a:endParaRPr>
          </a:p>
        </p:txBody>
      </p:sp>
      <p:pic>
        <p:nvPicPr>
          <p:cNvPr id="192" name="Graphic 191">
            <a:extLst>
              <a:ext uri="{FF2B5EF4-FFF2-40B4-BE49-F238E27FC236}">
                <a16:creationId xmlns:a16="http://schemas.microsoft.com/office/drawing/2014/main" id="{D3F5F897-A889-DF4C-9C03-6667E091498B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=""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7169998" y="5820112"/>
            <a:ext cx="469900" cy="469900"/>
          </a:xfrm>
          <a:prstGeom prst="rect">
            <a:avLst/>
          </a:prstGeom>
        </p:spPr>
      </p:pic>
      <p:sp>
        <p:nvSpPr>
          <p:cNvPr id="193" name="TextBox 192">
            <a:extLst>
              <a:ext uri="{FF2B5EF4-FFF2-40B4-BE49-F238E27FC236}">
                <a16:creationId xmlns:a16="http://schemas.microsoft.com/office/drawing/2014/main" id="{FDC9B31E-7F7B-F246-87A2-DDE8DC47EAE4}"/>
              </a:ext>
            </a:extLst>
          </p:cNvPr>
          <p:cNvSpPr txBox="1"/>
          <p:nvPr/>
        </p:nvSpPr>
        <p:spPr>
          <a:xfrm>
            <a:off x="7017945" y="5655520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>
                <a:solidFill>
                  <a:srgbClr val="232F3E"/>
                </a:solidFill>
              </a:rPr>
              <a:t>Port: 443</a:t>
            </a:r>
            <a:endParaRPr lang="en-US" sz="1100" dirty="0">
              <a:solidFill>
                <a:srgbClr val="232F3E"/>
              </a:solidFill>
            </a:endParaRP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1C1CB4A8-ADFC-2F42-AC7E-620A44F121BB}"/>
              </a:ext>
            </a:extLst>
          </p:cNvPr>
          <p:cNvSpPr txBox="1"/>
          <p:nvPr/>
        </p:nvSpPr>
        <p:spPr>
          <a:xfrm>
            <a:off x="6969940" y="6149296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NGINX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83C8EBB3-6A57-264C-9C50-0BB1CACD35BC}"/>
              </a:ext>
            </a:extLst>
          </p:cNvPr>
          <p:cNvSpPr txBox="1"/>
          <p:nvPr/>
        </p:nvSpPr>
        <p:spPr>
          <a:xfrm>
            <a:off x="7726113" y="6149296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Artifactory</a:t>
            </a:r>
          </a:p>
        </p:txBody>
      </p:sp>
      <p:pic>
        <p:nvPicPr>
          <p:cNvPr id="197" name="Graphic 196">
            <a:extLst>
              <a:ext uri="{FF2B5EF4-FFF2-40B4-BE49-F238E27FC236}">
                <a16:creationId xmlns:a16="http://schemas.microsoft.com/office/drawing/2014/main" id="{F924CB9B-BA19-6145-8AAE-867ED9E905F8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=""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6686301" y="4722832"/>
            <a:ext cx="274320" cy="274320"/>
          </a:xfrm>
          <a:prstGeom prst="rect">
            <a:avLst/>
          </a:prstGeom>
        </p:spPr>
      </p:pic>
      <p:sp>
        <p:nvSpPr>
          <p:cNvPr id="198" name="Rectangle 197">
            <a:extLst>
              <a:ext uri="{FF2B5EF4-FFF2-40B4-BE49-F238E27FC236}">
                <a16:creationId xmlns:a16="http://schemas.microsoft.com/office/drawing/2014/main" id="{7CBB5ED1-CC63-AC46-B952-4119582C1C37}"/>
              </a:ext>
            </a:extLst>
          </p:cNvPr>
          <p:cNvSpPr/>
          <p:nvPr/>
        </p:nvSpPr>
        <p:spPr>
          <a:xfrm>
            <a:off x="6688483" y="4722833"/>
            <a:ext cx="1799078" cy="770179"/>
          </a:xfrm>
          <a:prstGeom prst="rect">
            <a:avLst/>
          </a:prstGeom>
          <a:noFill/>
          <a:ln w="12700">
            <a:solidFill>
              <a:srgbClr val="D86613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rgbClr val="D86613"/>
              </a:solidFill>
            </a:endParaRPr>
          </a:p>
        </p:txBody>
      </p:sp>
      <p:pic>
        <p:nvPicPr>
          <p:cNvPr id="199" name="Graphic 198">
            <a:extLst>
              <a:ext uri="{FF2B5EF4-FFF2-40B4-BE49-F238E27FC236}">
                <a16:creationId xmlns:a16="http://schemas.microsoft.com/office/drawing/2014/main" id="{76E99358-E03B-3F4F-B717-CD76E51F8A6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621437" y="4320496"/>
            <a:ext cx="274320" cy="274320"/>
          </a:xfrm>
          <a:prstGeom prst="rect">
            <a:avLst/>
          </a:prstGeom>
        </p:spPr>
      </p:pic>
      <p:cxnSp>
        <p:nvCxnSpPr>
          <p:cNvPr id="93" name="Elbow Connector 92">
            <a:extLst>
              <a:ext uri="{FF2B5EF4-FFF2-40B4-BE49-F238E27FC236}">
                <a16:creationId xmlns:a16="http://schemas.microsoft.com/office/drawing/2014/main" id="{7FF54D37-0E53-C247-AF77-843DCE75BC33}"/>
              </a:ext>
            </a:extLst>
          </p:cNvPr>
          <p:cNvCxnSpPr>
            <a:cxnSpLocks/>
            <a:stCxn id="183" idx="3"/>
            <a:endCxn id="126" idx="1"/>
          </p:cNvCxnSpPr>
          <p:nvPr/>
        </p:nvCxnSpPr>
        <p:spPr>
          <a:xfrm>
            <a:off x="4014881" y="6045918"/>
            <a:ext cx="261620" cy="0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>
            <a:extLst>
              <a:ext uri="{FF2B5EF4-FFF2-40B4-BE49-F238E27FC236}">
                <a16:creationId xmlns:a16="http://schemas.microsoft.com/office/drawing/2014/main" id="{7FF54D37-0E53-C247-AF77-843DCE75BC33}"/>
              </a:ext>
            </a:extLst>
          </p:cNvPr>
          <p:cNvCxnSpPr>
            <a:cxnSpLocks/>
          </p:cNvCxnSpPr>
          <p:nvPr/>
        </p:nvCxnSpPr>
        <p:spPr>
          <a:xfrm>
            <a:off x="7639898" y="6048850"/>
            <a:ext cx="261465" cy="0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lbow Connector 108">
            <a:extLst>
              <a:ext uri="{FF2B5EF4-FFF2-40B4-BE49-F238E27FC236}">
                <a16:creationId xmlns:a16="http://schemas.microsoft.com/office/drawing/2014/main" id="{9EF878C0-343D-F140-9784-B8D7D7E6C9AB}"/>
              </a:ext>
            </a:extLst>
          </p:cNvPr>
          <p:cNvCxnSpPr>
            <a:cxnSpLocks/>
            <a:stCxn id="88" idx="2"/>
            <a:endCxn id="86" idx="0"/>
          </p:cNvCxnSpPr>
          <p:nvPr/>
        </p:nvCxnSpPr>
        <p:spPr>
          <a:xfrm rot="16200000" flipH="1">
            <a:off x="1755452" y="5060028"/>
            <a:ext cx="423564" cy="813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4866157" y="3723610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4870861" y="4904289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78162C2C-52FA-3948-AF51-74E173B35163}"/>
              </a:ext>
            </a:extLst>
          </p:cNvPr>
          <p:cNvSpPr txBox="1"/>
          <p:nvPr/>
        </p:nvSpPr>
        <p:spPr>
          <a:xfrm>
            <a:off x="3389533" y="4769685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>
                <a:solidFill>
                  <a:srgbClr val="232F3E"/>
                </a:solidFill>
              </a:rPr>
              <a:t>Port: 443</a:t>
            </a:r>
            <a:endParaRPr lang="en-US" sz="1100" dirty="0">
              <a:solidFill>
                <a:srgbClr val="232F3E"/>
              </a:solidFill>
            </a:endParaRPr>
          </a:p>
        </p:txBody>
      </p:sp>
      <p:pic>
        <p:nvPicPr>
          <p:cNvPr id="126" name="Graphic 182">
            <a:extLst>
              <a:ext uri="{FF2B5EF4-FFF2-40B4-BE49-F238E27FC236}">
                <a16:creationId xmlns:a16="http://schemas.microsoft.com/office/drawing/2014/main" id="{37C3658F-79AD-6D4F-89A5-631D8B24C43A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=""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4276501" y="5810968"/>
            <a:ext cx="469900" cy="469900"/>
          </a:xfrm>
          <a:prstGeom prst="rect">
            <a:avLst/>
          </a:prstGeom>
        </p:spPr>
      </p:pic>
      <p:pic>
        <p:nvPicPr>
          <p:cNvPr id="131" name="Graphic 93">
            <a:extLst>
              <a:ext uri="{FF2B5EF4-FFF2-40B4-BE49-F238E27FC236}">
                <a16:creationId xmlns:a16="http://schemas.microsoft.com/office/drawing/2014/main" id="{7CED7F91-0AD1-A740-A7CF-5DFAE0017A11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BEBA8EAE-BF5A-486C-A8C5-ECC9F3942E4B}">
                <a14:imgProps xmlns:a14="http://schemas.microsoft.com/office/drawing/2010/main">
                  <a14:imgLayer r:embed="rId37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86046" y="3515825"/>
            <a:ext cx="394953" cy="394953"/>
          </a:xfrm>
          <a:prstGeom prst="rect">
            <a:avLst/>
          </a:prstGeom>
        </p:spPr>
      </p:pic>
      <p:pic>
        <p:nvPicPr>
          <p:cNvPr id="133" name="Graphic 15">
            <a:extLst>
              <a:ext uri="{FF2B5EF4-FFF2-40B4-BE49-F238E27FC236}">
                <a16:creationId xmlns:a16="http://schemas.microsoft.com/office/drawing/2014/main" id="{C74B9571-CBCE-0B41-BB93-C639C1D06DC9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96DAC541-7B7A-43D3-8B79-37D633B846F1}">
                <asvg:svgBlip xmlns=""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3411845" y="6519672"/>
            <a:ext cx="484632" cy="484632"/>
          </a:xfrm>
          <a:prstGeom prst="rect">
            <a:avLst/>
          </a:prstGeom>
        </p:spPr>
      </p:pic>
      <p:sp>
        <p:nvSpPr>
          <p:cNvPr id="106" name="Title 1">
            <a:extLst>
              <a:ext uri="{FF2B5EF4-FFF2-40B4-BE49-F238E27FC236}">
                <a16:creationId xmlns:a16="http://schemas.microsoft.com/office/drawing/2014/main" id="{A429D488-79C0-2B45-ADFC-1E9D89072941}"/>
              </a:ext>
            </a:extLst>
          </p:cNvPr>
          <p:cNvSpPr txBox="1">
            <a:spLocks/>
          </p:cNvSpPr>
          <p:nvPr/>
        </p:nvSpPr>
        <p:spPr>
          <a:xfrm>
            <a:off x="75292" y="1333766"/>
            <a:ext cx="1225971" cy="559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141B2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/>
              <a:t>ECS</a:t>
            </a:r>
            <a:endParaRPr lang="en-US" sz="1400" dirty="0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1E40BFA2-709E-0949-81CE-DFF45EA0B15A}"/>
              </a:ext>
            </a:extLst>
          </p:cNvPr>
          <p:cNvGrpSpPr/>
          <p:nvPr/>
        </p:nvGrpSpPr>
        <p:grpSpPr>
          <a:xfrm>
            <a:off x="2252611" y="5197443"/>
            <a:ext cx="1283989" cy="865505"/>
            <a:chOff x="2674471" y="1567527"/>
            <a:chExt cx="1488359" cy="331243"/>
          </a:xfrm>
        </p:grpSpPr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4EAB45C0-979B-2645-A344-2CE205A1F30E}"/>
                </a:ext>
              </a:extLst>
            </p:cNvPr>
            <p:cNvSpPr/>
            <p:nvPr/>
          </p:nvSpPr>
          <p:spPr>
            <a:xfrm rot="10800000">
              <a:off x="3440617" y="1567527"/>
              <a:ext cx="722213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660EF707-54FE-7940-AB34-F7E5C17573FF}"/>
                </a:ext>
              </a:extLst>
            </p:cNvPr>
            <p:cNvCxnSpPr>
              <a:cxnSpLocks/>
            </p:cNvCxnSpPr>
            <p:nvPr/>
          </p:nvCxnSpPr>
          <p:spPr>
            <a:xfrm>
              <a:off x="2674471" y="1711572"/>
              <a:ext cx="766145" cy="0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44C4C310-BDF5-E146-90FE-E9D689B72D96}"/>
              </a:ext>
            </a:extLst>
          </p:cNvPr>
          <p:cNvCxnSpPr>
            <a:cxnSpLocks/>
            <a:stCxn id="91" idx="1"/>
            <a:endCxn id="129" idx="3"/>
          </p:cNvCxnSpPr>
          <p:nvPr/>
        </p:nvCxnSpPr>
        <p:spPr>
          <a:xfrm flipH="1">
            <a:off x="2283096" y="3714438"/>
            <a:ext cx="1171463" cy="83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023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41BC9E44-8E66-3144-ACE4-3F48D4B12908}"/>
              </a:ext>
            </a:extLst>
          </p:cNvPr>
          <p:cNvSpPr/>
          <p:nvPr/>
        </p:nvSpPr>
        <p:spPr>
          <a:xfrm>
            <a:off x="1502442" y="4439368"/>
            <a:ext cx="2214564" cy="294440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Private subnet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8C6A7D6-A801-454B-95CD-4F51D601DC95}"/>
              </a:ext>
            </a:extLst>
          </p:cNvPr>
          <p:cNvSpPr/>
          <p:nvPr/>
        </p:nvSpPr>
        <p:spPr>
          <a:xfrm>
            <a:off x="1502442" y="2606040"/>
            <a:ext cx="2212848" cy="173736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Public subnet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395866" y="1714500"/>
            <a:ext cx="11725808" cy="62039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</a:rPr>
              <a:t>AWS Cloud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5866" y="1710363"/>
            <a:ext cx="369193" cy="365598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B49515D6-3F2B-974D-BD44-4567F9748DBA}"/>
              </a:ext>
            </a:extLst>
          </p:cNvPr>
          <p:cNvSpPr/>
          <p:nvPr/>
        </p:nvSpPr>
        <p:spPr>
          <a:xfrm>
            <a:off x="1414039" y="2002569"/>
            <a:ext cx="2402325" cy="5477730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Availability Zone 1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FE615A1-47A2-7C46-BF1C-41DAFA36A0C7}"/>
              </a:ext>
            </a:extLst>
          </p:cNvPr>
          <p:cNvSpPr/>
          <p:nvPr/>
        </p:nvSpPr>
        <p:spPr>
          <a:xfrm>
            <a:off x="527905" y="2296799"/>
            <a:ext cx="10253454" cy="5498822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6">
                    <a:lumMod val="75000"/>
                  </a:schemeClr>
                </a:solidFill>
              </a:rPr>
              <a:t>VPC</a:t>
            </a:r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1D8BD82B-EEBD-D04C-BAD0-1AE0FE879C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7905" y="2296799"/>
            <a:ext cx="330200" cy="330200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155E7950-7713-7B46-A862-B8538CF7E41B}"/>
              </a:ext>
            </a:extLst>
          </p:cNvPr>
          <p:cNvPicPr>
            <a:picLocks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97409" y="4440520"/>
            <a:ext cx="274320" cy="274320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FE764737-0E73-594C-AE8B-DB71DA1EB227}"/>
              </a:ext>
            </a:extLst>
          </p:cNvPr>
          <p:cNvSpPr txBox="1"/>
          <p:nvPr/>
        </p:nvSpPr>
        <p:spPr>
          <a:xfrm>
            <a:off x="2361978" y="4434841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10.0.0.0/19</a:t>
            </a:r>
          </a:p>
        </p:txBody>
      </p:sp>
      <p:pic>
        <p:nvPicPr>
          <p:cNvPr id="69" name="Graphic 68">
            <a:extLst>
              <a:ext uri="{FF2B5EF4-FFF2-40B4-BE49-F238E27FC236}">
                <a16:creationId xmlns:a16="http://schemas.microsoft.com/office/drawing/2014/main" id="{09EB77DE-05FC-F740-B942-35485585AE2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97410" y="2606040"/>
            <a:ext cx="261065" cy="274320"/>
          </a:xfrm>
          <a:prstGeom prst="rect">
            <a:avLst/>
          </a:prstGeom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18D2CF70-69F3-2A43-9756-57323A482E12}"/>
              </a:ext>
            </a:extLst>
          </p:cNvPr>
          <p:cNvSpPr txBox="1"/>
          <p:nvPr/>
        </p:nvSpPr>
        <p:spPr>
          <a:xfrm>
            <a:off x="2363772" y="2606041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10.0.128.0/20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8225619-6388-144A-A00A-67325F4CEEE7}"/>
              </a:ext>
            </a:extLst>
          </p:cNvPr>
          <p:cNvSpPr txBox="1"/>
          <p:nvPr/>
        </p:nvSpPr>
        <p:spPr>
          <a:xfrm>
            <a:off x="5688546" y="7545103"/>
            <a:ext cx="10494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10.0.0.0/16</a:t>
            </a:r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E4DC5A8E-B2C6-EF44-B7E5-F6A646E731F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343691" y="2940917"/>
            <a:ext cx="394953" cy="394953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6D96A958-E580-EA4E-8760-D58907B05BA0}"/>
              </a:ext>
            </a:extLst>
          </p:cNvPr>
          <p:cNvSpPr txBox="1"/>
          <p:nvPr/>
        </p:nvSpPr>
        <p:spPr>
          <a:xfrm>
            <a:off x="1800136" y="3317538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232F3E"/>
                </a:solidFill>
              </a:rPr>
              <a:t>NAT gateway</a:t>
            </a:r>
            <a:endParaRPr lang="en-US" sz="1200" dirty="0">
              <a:solidFill>
                <a:srgbClr val="232F3E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7930BBC-96FA-D844-8B3B-B23F04AAFD88}"/>
              </a:ext>
            </a:extLst>
          </p:cNvPr>
          <p:cNvSpPr/>
          <p:nvPr/>
        </p:nvSpPr>
        <p:spPr>
          <a:xfrm>
            <a:off x="1758474" y="3596336"/>
            <a:ext cx="8412480" cy="675153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  <a:p>
            <a:r>
              <a:rPr lang="en-US" sz="1100">
                <a:solidFill>
                  <a:srgbClr val="D86613"/>
                </a:solidFill>
              </a:rPr>
              <a:t>                                                      </a:t>
            </a:r>
            <a:endParaRPr lang="en-US" sz="1100" dirty="0">
              <a:solidFill>
                <a:srgbClr val="D86613"/>
              </a:solidFill>
            </a:endParaRPr>
          </a:p>
        </p:txBody>
      </p:sp>
      <p:pic>
        <p:nvPicPr>
          <p:cNvPr id="81" name="Graphic 80">
            <a:extLst>
              <a:ext uri="{FF2B5EF4-FFF2-40B4-BE49-F238E27FC236}">
                <a16:creationId xmlns:a16="http://schemas.microsoft.com/office/drawing/2014/main" id="{8F1F2F8B-8FF2-2F44-9D38-384D0A244A4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277124" y="3593085"/>
            <a:ext cx="277535" cy="277535"/>
          </a:xfrm>
          <a:prstGeom prst="rect">
            <a:avLst/>
          </a:prstGeom>
        </p:spPr>
      </p:pic>
      <p:pic>
        <p:nvPicPr>
          <p:cNvPr id="91" name="Graphic 90">
            <a:extLst>
              <a:ext uri="{FF2B5EF4-FFF2-40B4-BE49-F238E27FC236}">
                <a16:creationId xmlns:a16="http://schemas.microsoft.com/office/drawing/2014/main" id="{2B537DD3-7437-A841-8670-F15808FFAC1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347628" y="3652132"/>
            <a:ext cx="394953" cy="394953"/>
          </a:xfrm>
          <a:prstGeom prst="rect">
            <a:avLst/>
          </a:prstGeom>
        </p:spPr>
      </p:pic>
      <p:sp>
        <p:nvSpPr>
          <p:cNvPr id="92" name="TextBox 91">
            <a:extLst>
              <a:ext uri="{FF2B5EF4-FFF2-40B4-BE49-F238E27FC236}">
                <a16:creationId xmlns:a16="http://schemas.microsoft.com/office/drawing/2014/main" id="{7A3F60AE-D7C9-F04E-97BA-6998CD5D31F0}"/>
              </a:ext>
            </a:extLst>
          </p:cNvPr>
          <p:cNvSpPr txBox="1"/>
          <p:nvPr/>
        </p:nvSpPr>
        <p:spPr>
          <a:xfrm>
            <a:off x="1806914" y="3992796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Bastion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891F0CD3-B2D1-BF40-A87C-82BD95CF0AD0}"/>
              </a:ext>
            </a:extLst>
          </p:cNvPr>
          <p:cNvSpPr/>
          <p:nvPr/>
        </p:nvSpPr>
        <p:spPr>
          <a:xfrm>
            <a:off x="1761379" y="4797122"/>
            <a:ext cx="8416495" cy="943407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  <a:p>
            <a:r>
              <a:rPr lang="en-US" sz="1100" dirty="0">
                <a:solidFill>
                  <a:srgbClr val="D86613"/>
                </a:solidFill>
              </a:rPr>
              <a:t>                                                               </a:t>
            </a:r>
          </a:p>
        </p:txBody>
      </p:sp>
      <p:pic>
        <p:nvPicPr>
          <p:cNvPr id="96" name="Graphic 95">
            <a:extLst>
              <a:ext uri="{FF2B5EF4-FFF2-40B4-BE49-F238E27FC236}">
                <a16:creationId xmlns:a16="http://schemas.microsoft.com/office/drawing/2014/main" id="{EB2BBB6A-B821-5F45-988F-BDA18B51610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273075" y="4794739"/>
            <a:ext cx="277535" cy="277535"/>
          </a:xfrm>
          <a:prstGeom prst="rect">
            <a:avLst/>
          </a:prstGeom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F0BD445B-C2C6-CF4D-97EC-4488631835E5}"/>
              </a:ext>
            </a:extLst>
          </p:cNvPr>
          <p:cNvSpPr/>
          <p:nvPr/>
        </p:nvSpPr>
        <p:spPr>
          <a:xfrm>
            <a:off x="5123466" y="2606040"/>
            <a:ext cx="2212848" cy="173736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Public subnet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959FFAB-23A1-1949-903E-628281A462F3}"/>
              </a:ext>
            </a:extLst>
          </p:cNvPr>
          <p:cNvSpPr/>
          <p:nvPr/>
        </p:nvSpPr>
        <p:spPr>
          <a:xfrm>
            <a:off x="5120383" y="4443984"/>
            <a:ext cx="2214564" cy="294436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Private subnet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2FFC4BEB-5342-F749-8A52-7B38811CBF4B}"/>
              </a:ext>
            </a:extLst>
          </p:cNvPr>
          <p:cNvSpPr/>
          <p:nvPr/>
        </p:nvSpPr>
        <p:spPr>
          <a:xfrm>
            <a:off x="5021239" y="2010043"/>
            <a:ext cx="2402325" cy="5470256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Availability Zone 2 </a:t>
            </a:r>
          </a:p>
        </p:txBody>
      </p:sp>
      <p:pic>
        <p:nvPicPr>
          <p:cNvPr id="100" name="Graphic 99">
            <a:extLst>
              <a:ext uri="{FF2B5EF4-FFF2-40B4-BE49-F238E27FC236}">
                <a16:creationId xmlns:a16="http://schemas.microsoft.com/office/drawing/2014/main" id="{17C85B7E-C2F7-924F-84CE-D14AFB551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25017" y="4443984"/>
            <a:ext cx="274320" cy="274320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B21FC407-1B9F-EC41-9874-34EB2F994AB1}"/>
              </a:ext>
            </a:extLst>
          </p:cNvPr>
          <p:cNvSpPr txBox="1"/>
          <p:nvPr/>
        </p:nvSpPr>
        <p:spPr>
          <a:xfrm>
            <a:off x="5983002" y="4434841"/>
            <a:ext cx="176907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10.0.32.0/19</a:t>
            </a:r>
          </a:p>
        </p:txBody>
      </p:sp>
      <p:pic>
        <p:nvPicPr>
          <p:cNvPr id="102" name="Graphic 101">
            <a:extLst>
              <a:ext uri="{FF2B5EF4-FFF2-40B4-BE49-F238E27FC236}">
                <a16:creationId xmlns:a16="http://schemas.microsoft.com/office/drawing/2014/main" id="{615CD6A5-E088-3B44-BB19-2DF134C2D9DA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23466" y="2606040"/>
            <a:ext cx="274320" cy="274320"/>
          </a:xfrm>
          <a:prstGeom prst="rect">
            <a:avLst/>
          </a:prstGeom>
        </p:spPr>
      </p:pic>
      <p:sp>
        <p:nvSpPr>
          <p:cNvPr id="103" name="TextBox 102">
            <a:extLst>
              <a:ext uri="{FF2B5EF4-FFF2-40B4-BE49-F238E27FC236}">
                <a16:creationId xmlns:a16="http://schemas.microsoft.com/office/drawing/2014/main" id="{013372D2-22A4-F54E-BF7D-0717C5CBCCDC}"/>
              </a:ext>
            </a:extLst>
          </p:cNvPr>
          <p:cNvSpPr txBox="1"/>
          <p:nvPr/>
        </p:nvSpPr>
        <p:spPr>
          <a:xfrm>
            <a:off x="5982983" y="2606041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10.0.144.0/20</a:t>
            </a:r>
          </a:p>
        </p:txBody>
      </p:sp>
      <p:pic>
        <p:nvPicPr>
          <p:cNvPr id="104" name="Graphic 103">
            <a:extLst>
              <a:ext uri="{FF2B5EF4-FFF2-40B4-BE49-F238E27FC236}">
                <a16:creationId xmlns:a16="http://schemas.microsoft.com/office/drawing/2014/main" id="{3E83BAC1-0726-634C-A51B-7566DEB698C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029578" y="2943861"/>
            <a:ext cx="394953" cy="394953"/>
          </a:xfrm>
          <a:prstGeom prst="rect">
            <a:avLst/>
          </a:prstGeom>
        </p:spPr>
      </p:pic>
      <p:sp>
        <p:nvSpPr>
          <p:cNvPr id="105" name="TextBox 104">
            <a:extLst>
              <a:ext uri="{FF2B5EF4-FFF2-40B4-BE49-F238E27FC236}">
                <a16:creationId xmlns:a16="http://schemas.microsoft.com/office/drawing/2014/main" id="{CD52BAC7-F9F1-EB41-AE85-A30895A1F3AF}"/>
              </a:ext>
            </a:extLst>
          </p:cNvPr>
          <p:cNvSpPr txBox="1"/>
          <p:nvPr/>
        </p:nvSpPr>
        <p:spPr>
          <a:xfrm>
            <a:off x="5482293" y="3319273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232F3E"/>
                </a:solidFill>
              </a:rPr>
              <a:t>NAT gateway</a:t>
            </a:r>
            <a:endParaRPr lang="en-US" sz="1200" dirty="0">
              <a:solidFill>
                <a:srgbClr val="232F3E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B4AFAAB-DDEF-FD4C-8CA1-2E87C551743B}"/>
              </a:ext>
            </a:extLst>
          </p:cNvPr>
          <p:cNvSpPr/>
          <p:nvPr/>
        </p:nvSpPr>
        <p:spPr>
          <a:xfrm>
            <a:off x="8250714" y="2606040"/>
            <a:ext cx="2212848" cy="173736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Public subnet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03A967AE-A57F-BB4B-9751-1BC3C594F188}"/>
              </a:ext>
            </a:extLst>
          </p:cNvPr>
          <p:cNvSpPr/>
          <p:nvPr/>
        </p:nvSpPr>
        <p:spPr>
          <a:xfrm>
            <a:off x="8251846" y="4443984"/>
            <a:ext cx="2214564" cy="294436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Private subnet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14505EC-DEC6-7049-AB0D-C5D9CBFE1AAA}"/>
              </a:ext>
            </a:extLst>
          </p:cNvPr>
          <p:cNvSpPr/>
          <p:nvPr/>
        </p:nvSpPr>
        <p:spPr>
          <a:xfrm>
            <a:off x="8152702" y="2029823"/>
            <a:ext cx="2402325" cy="5450477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Availability Zone 3 </a:t>
            </a:r>
          </a:p>
        </p:txBody>
      </p:sp>
      <p:pic>
        <p:nvPicPr>
          <p:cNvPr id="112" name="Graphic 111">
            <a:extLst>
              <a:ext uri="{FF2B5EF4-FFF2-40B4-BE49-F238E27FC236}">
                <a16:creationId xmlns:a16="http://schemas.microsoft.com/office/drawing/2014/main" id="{6CE79E50-006B-4B46-B46D-D0D9D2D4EAB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254594" y="4443984"/>
            <a:ext cx="274320" cy="274320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0C99D554-8B4D-9D4A-99F3-828C375C330E}"/>
              </a:ext>
            </a:extLst>
          </p:cNvPr>
          <p:cNvSpPr txBox="1"/>
          <p:nvPr/>
        </p:nvSpPr>
        <p:spPr>
          <a:xfrm>
            <a:off x="9110250" y="4434841"/>
            <a:ext cx="1773936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10.0.64.0/19</a:t>
            </a:r>
          </a:p>
        </p:txBody>
      </p:sp>
      <p:pic>
        <p:nvPicPr>
          <p:cNvPr id="114" name="Graphic 113">
            <a:extLst>
              <a:ext uri="{FF2B5EF4-FFF2-40B4-BE49-F238E27FC236}">
                <a16:creationId xmlns:a16="http://schemas.microsoft.com/office/drawing/2014/main" id="{ACF1A5BA-21BE-9541-B002-190ACBC3907A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50714" y="2606040"/>
            <a:ext cx="274320" cy="274320"/>
          </a:xfrm>
          <a:prstGeom prst="rect">
            <a:avLst/>
          </a:prstGeom>
        </p:spPr>
      </p:pic>
      <p:sp>
        <p:nvSpPr>
          <p:cNvPr id="115" name="TextBox 114">
            <a:extLst>
              <a:ext uri="{FF2B5EF4-FFF2-40B4-BE49-F238E27FC236}">
                <a16:creationId xmlns:a16="http://schemas.microsoft.com/office/drawing/2014/main" id="{E60B002E-1662-4044-BCC3-B58A92AF3ABA}"/>
              </a:ext>
            </a:extLst>
          </p:cNvPr>
          <p:cNvSpPr txBox="1"/>
          <p:nvPr/>
        </p:nvSpPr>
        <p:spPr>
          <a:xfrm>
            <a:off x="9112253" y="2606041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10.0.160.0/20</a:t>
            </a:r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E2203BF6-9888-6D42-9D37-075169DE5BE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109510" y="2939659"/>
            <a:ext cx="394953" cy="394953"/>
          </a:xfrm>
          <a:prstGeom prst="rect">
            <a:avLst/>
          </a:prstGeom>
        </p:spPr>
      </p:pic>
      <p:sp>
        <p:nvSpPr>
          <p:cNvPr id="117" name="TextBox 116">
            <a:extLst>
              <a:ext uri="{FF2B5EF4-FFF2-40B4-BE49-F238E27FC236}">
                <a16:creationId xmlns:a16="http://schemas.microsoft.com/office/drawing/2014/main" id="{1B436EDB-7360-E84E-9E36-F4D7985D4B32}"/>
              </a:ext>
            </a:extLst>
          </p:cNvPr>
          <p:cNvSpPr txBox="1"/>
          <p:nvPr/>
        </p:nvSpPr>
        <p:spPr>
          <a:xfrm>
            <a:off x="8560081" y="3319273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232F3E"/>
                </a:solidFill>
              </a:rPr>
              <a:t>NAT gateway</a:t>
            </a:r>
            <a:endParaRPr lang="en-US" sz="1200" dirty="0">
              <a:solidFill>
                <a:srgbClr val="232F3E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457679F7-7FE2-EE48-A970-38539C175857}"/>
              </a:ext>
            </a:extLst>
          </p:cNvPr>
          <p:cNvSpPr txBox="1"/>
          <p:nvPr/>
        </p:nvSpPr>
        <p:spPr>
          <a:xfrm>
            <a:off x="5479586" y="3995421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Bastion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8022F215-A5BB-B740-918F-C10F4A729C9E}"/>
              </a:ext>
            </a:extLst>
          </p:cNvPr>
          <p:cNvSpPr txBox="1"/>
          <p:nvPr/>
        </p:nvSpPr>
        <p:spPr>
          <a:xfrm>
            <a:off x="8561610" y="3995421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Bastion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39E040CB-1091-E743-A038-7C83A8602761}"/>
              </a:ext>
            </a:extLst>
          </p:cNvPr>
          <p:cNvSpPr txBox="1"/>
          <p:nvPr/>
        </p:nvSpPr>
        <p:spPr>
          <a:xfrm>
            <a:off x="10277281" y="4944714"/>
            <a:ext cx="230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Amazon EKS</a:t>
            </a:r>
          </a:p>
        </p:txBody>
      </p:sp>
      <p:pic>
        <p:nvPicPr>
          <p:cNvPr id="107" name="Graphic 106">
            <a:extLst>
              <a:ext uri="{FF2B5EF4-FFF2-40B4-BE49-F238E27FC236}">
                <a16:creationId xmlns:a16="http://schemas.microsoft.com/office/drawing/2014/main" id="{5B3EEB4B-6333-224B-BF79-2B92B9CACDD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398961" y="6830686"/>
            <a:ext cx="487180" cy="487180"/>
          </a:xfrm>
          <a:prstGeom prst="rect">
            <a:avLst/>
          </a:prstGeom>
        </p:spPr>
      </p:pic>
      <p:pic>
        <p:nvPicPr>
          <p:cNvPr id="119" name="Graphic 118">
            <a:extLst>
              <a:ext uri="{FF2B5EF4-FFF2-40B4-BE49-F238E27FC236}">
                <a16:creationId xmlns:a16="http://schemas.microsoft.com/office/drawing/2014/main" id="{786D9872-798F-F542-AA36-0E6D0A82288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=""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8639079" y="6837537"/>
            <a:ext cx="487180" cy="487180"/>
          </a:xfrm>
          <a:prstGeom prst="rect">
            <a:avLst/>
          </a:prstGeom>
        </p:spPr>
      </p:pic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25258416-C0C2-7744-8E32-E9A88E57C246}"/>
              </a:ext>
            </a:extLst>
          </p:cNvPr>
          <p:cNvCxnSpPr>
            <a:cxnSpLocks/>
            <a:stCxn id="107" idx="3"/>
            <a:endCxn id="119" idx="1"/>
          </p:cNvCxnSpPr>
          <p:nvPr/>
        </p:nvCxnSpPr>
        <p:spPr>
          <a:xfrm>
            <a:off x="6886141" y="7074277"/>
            <a:ext cx="1752938" cy="685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" name="Picture 78">
            <a:extLst>
              <a:ext uri="{FF2B5EF4-FFF2-40B4-BE49-F238E27FC236}">
                <a16:creationId xmlns:a16="http://schemas.microsoft.com/office/drawing/2014/main" id="{FCA183FF-49B4-354D-A84B-4F59DFF0B239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0858662" y="5431464"/>
            <a:ext cx="1120341" cy="695791"/>
          </a:xfrm>
          <a:prstGeom prst="rect">
            <a:avLst/>
          </a:prstGeom>
        </p:spPr>
      </p:pic>
      <p:pic>
        <p:nvPicPr>
          <p:cNvPr id="84" name="Graphic 83">
            <a:extLst>
              <a:ext uri="{FF2B5EF4-FFF2-40B4-BE49-F238E27FC236}">
                <a16:creationId xmlns:a16="http://schemas.microsoft.com/office/drawing/2014/main" id="{41187EFD-E2D8-A14C-8A86-7AE0F59D0987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641966" y="6599898"/>
            <a:ext cx="594360" cy="594360"/>
          </a:xfrm>
          <a:prstGeom prst="rect">
            <a:avLst/>
          </a:prstGeom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9DF0CAA2-40FC-0647-9F6A-82DF42D33AD6}"/>
              </a:ext>
            </a:extLst>
          </p:cNvPr>
          <p:cNvSpPr txBox="1"/>
          <p:nvPr/>
        </p:nvSpPr>
        <p:spPr>
          <a:xfrm>
            <a:off x="485439" y="7202050"/>
            <a:ext cx="914400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/>
              <a:t>Amazon S3</a:t>
            </a:r>
          </a:p>
        </p:txBody>
      </p:sp>
      <p:pic>
        <p:nvPicPr>
          <p:cNvPr id="86" name="Graphic 85">
            <a:extLst>
              <a:ext uri="{FF2B5EF4-FFF2-40B4-BE49-F238E27FC236}">
                <a16:creationId xmlns:a16="http://schemas.microsoft.com/office/drawing/2014/main" id="{34C53868-7281-F647-B132-5CD24573D20D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651855" y="5440870"/>
            <a:ext cx="594360" cy="594360"/>
          </a:xfrm>
          <a:prstGeom prst="rect">
            <a:avLst/>
          </a:prstGeom>
        </p:spPr>
      </p:pic>
      <p:pic>
        <p:nvPicPr>
          <p:cNvPr id="87" name="Graphic 86">
            <a:extLst>
              <a:ext uri="{FF2B5EF4-FFF2-40B4-BE49-F238E27FC236}">
                <a16:creationId xmlns:a16="http://schemas.microsoft.com/office/drawing/2014/main" id="{EF28969F-1E76-5941-8BB7-1FF7A9464AC4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flipH="1">
            <a:off x="708001" y="4149217"/>
            <a:ext cx="483586" cy="469900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588E6BD7-3405-5D4F-ACF6-4E345D9C6A37}"/>
              </a:ext>
            </a:extLst>
          </p:cNvPr>
          <p:cNvSpPr txBox="1"/>
          <p:nvPr/>
        </p:nvSpPr>
        <p:spPr>
          <a:xfrm>
            <a:off x="413400" y="4591764"/>
            <a:ext cx="1072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Users</a:t>
            </a:r>
          </a:p>
        </p:txBody>
      </p:sp>
      <p:pic>
        <p:nvPicPr>
          <p:cNvPr id="90" name="Graphic 89">
            <a:extLst>
              <a:ext uri="{FF2B5EF4-FFF2-40B4-BE49-F238E27FC236}">
                <a16:creationId xmlns:a16="http://schemas.microsoft.com/office/drawing/2014/main" id="{D00BDB7D-38F2-A947-864A-51931C9471A3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723538" y="3240860"/>
            <a:ext cx="469900" cy="469900"/>
          </a:xfrm>
          <a:prstGeom prst="rect">
            <a:avLst/>
          </a:prstGeom>
        </p:spPr>
      </p:pic>
      <p:sp>
        <p:nvSpPr>
          <p:cNvPr id="129" name="TextBox 128">
            <a:extLst>
              <a:ext uri="{FF2B5EF4-FFF2-40B4-BE49-F238E27FC236}">
                <a16:creationId xmlns:a16="http://schemas.microsoft.com/office/drawing/2014/main" id="{11B161B8-23AA-8D49-82E5-5728B67A7547}"/>
              </a:ext>
            </a:extLst>
          </p:cNvPr>
          <p:cNvSpPr txBox="1"/>
          <p:nvPr/>
        </p:nvSpPr>
        <p:spPr>
          <a:xfrm>
            <a:off x="629595" y="3710829"/>
            <a:ext cx="659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Admin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BF0AEA6-5157-CA4F-9C35-A084BFB1DBEB}"/>
              </a:ext>
            </a:extLst>
          </p:cNvPr>
          <p:cNvSpPr txBox="1"/>
          <p:nvPr/>
        </p:nvSpPr>
        <p:spPr>
          <a:xfrm>
            <a:off x="5338970" y="6974724"/>
            <a:ext cx="1097280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/>
              <a:t>Amazon RDS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88EC531-3C8C-294E-8F01-8D7B5FC3C38C}"/>
              </a:ext>
            </a:extLst>
          </p:cNvPr>
          <p:cNvSpPr txBox="1"/>
          <p:nvPr/>
        </p:nvSpPr>
        <p:spPr>
          <a:xfrm>
            <a:off x="9047885" y="6850599"/>
            <a:ext cx="1056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Amazon RDS </a:t>
            </a:r>
          </a:p>
          <a:p>
            <a:pPr algn="ctr"/>
            <a:r>
              <a:rPr lang="en-US" sz="1200"/>
              <a:t>HA (</a:t>
            </a:r>
            <a:r>
              <a:rPr lang="en-US" sz="1200" dirty="0"/>
              <a:t>o</a:t>
            </a:r>
            <a:r>
              <a:rPr lang="en-US" sz="1200"/>
              <a:t>ptional</a:t>
            </a:r>
            <a:r>
              <a:rPr lang="en-US" sz="1200" dirty="0"/>
              <a:t>)</a:t>
            </a:r>
          </a:p>
        </p:txBody>
      </p:sp>
      <p:cxnSp>
        <p:nvCxnSpPr>
          <p:cNvPr id="158" name="Elbow Connector 157">
            <a:extLst>
              <a:ext uri="{FF2B5EF4-FFF2-40B4-BE49-F238E27FC236}">
                <a16:creationId xmlns:a16="http://schemas.microsoft.com/office/drawing/2014/main" id="{035BE675-3249-954E-9C27-1C811EE4F1CF}"/>
              </a:ext>
            </a:extLst>
          </p:cNvPr>
          <p:cNvCxnSpPr>
            <a:cxnSpLocks/>
            <a:stCxn id="86" idx="3"/>
            <a:endCxn id="183" idx="1"/>
          </p:cNvCxnSpPr>
          <p:nvPr/>
        </p:nvCxnSpPr>
        <p:spPr>
          <a:xfrm>
            <a:off x="1246215" y="5738051"/>
            <a:ext cx="4314620" cy="597101"/>
          </a:xfrm>
          <a:prstGeom prst="bentConnector3">
            <a:avLst>
              <a:gd name="adj1" fmla="val 9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BC2512E3-7C5B-514D-8CED-5DDD99FF7404}"/>
              </a:ext>
            </a:extLst>
          </p:cNvPr>
          <p:cNvSpPr txBox="1"/>
          <p:nvPr/>
        </p:nvSpPr>
        <p:spPr>
          <a:xfrm>
            <a:off x="278189" y="6037445"/>
            <a:ext cx="133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Elastic Load </a:t>
            </a:r>
          </a:p>
          <a:p>
            <a:pPr algn="ctr"/>
            <a:r>
              <a:rPr lang="en-US" sz="1200" dirty="0"/>
              <a:t>Balancing</a:t>
            </a:r>
          </a:p>
        </p:txBody>
      </p:sp>
      <p:pic>
        <p:nvPicPr>
          <p:cNvPr id="108" name="Graphic 107">
            <a:extLst>
              <a:ext uri="{FF2B5EF4-FFF2-40B4-BE49-F238E27FC236}">
                <a16:creationId xmlns:a16="http://schemas.microsoft.com/office/drawing/2014/main" id="{552286DC-F247-E74F-9533-91A741FA8DC7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=""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11137202" y="4350353"/>
            <a:ext cx="594360" cy="594360"/>
          </a:xfrm>
          <a:prstGeom prst="rect">
            <a:avLst/>
          </a:prstGeom>
        </p:spPr>
      </p:pic>
      <p:cxnSp>
        <p:nvCxnSpPr>
          <p:cNvPr id="136" name="Elbow Connector 135">
            <a:extLst>
              <a:ext uri="{FF2B5EF4-FFF2-40B4-BE49-F238E27FC236}">
                <a16:creationId xmlns:a16="http://schemas.microsoft.com/office/drawing/2014/main" id="{9AEE8332-C0E9-BE44-8DA6-CE6E6DC67F89}"/>
              </a:ext>
            </a:extLst>
          </p:cNvPr>
          <p:cNvCxnSpPr>
            <a:cxnSpLocks/>
            <a:stCxn id="129" idx="3"/>
            <a:endCxn id="91" idx="1"/>
          </p:cNvCxnSpPr>
          <p:nvPr/>
        </p:nvCxnSpPr>
        <p:spPr>
          <a:xfrm>
            <a:off x="1289213" y="3849328"/>
            <a:ext cx="1058414" cy="280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339CBBF3-BCF8-2B4E-B1AF-D7346A22D2D1}"/>
              </a:ext>
            </a:extLst>
          </p:cNvPr>
          <p:cNvSpPr/>
          <p:nvPr/>
        </p:nvSpPr>
        <p:spPr>
          <a:xfrm>
            <a:off x="1764489" y="5805967"/>
            <a:ext cx="8413385" cy="989286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</p:txBody>
      </p:sp>
      <p:pic>
        <p:nvPicPr>
          <p:cNvPr id="127" name="Graphic 126">
            <a:extLst>
              <a:ext uri="{FF2B5EF4-FFF2-40B4-BE49-F238E27FC236}">
                <a16:creationId xmlns:a16="http://schemas.microsoft.com/office/drawing/2014/main" id="{01A23F0F-F16B-4044-88F2-3D1606A7247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275572" y="5804952"/>
            <a:ext cx="277535" cy="277535"/>
          </a:xfrm>
          <a:prstGeom prst="rect">
            <a:avLst/>
          </a:prstGeom>
        </p:spPr>
      </p:pic>
      <p:grpSp>
        <p:nvGrpSpPr>
          <p:cNvPr id="126" name="Group 125">
            <a:extLst>
              <a:ext uri="{FF2B5EF4-FFF2-40B4-BE49-F238E27FC236}">
                <a16:creationId xmlns:a16="http://schemas.microsoft.com/office/drawing/2014/main" id="{1E40BFA2-709E-0949-81CE-DFF45EA0B15A}"/>
              </a:ext>
            </a:extLst>
          </p:cNvPr>
          <p:cNvGrpSpPr/>
          <p:nvPr/>
        </p:nvGrpSpPr>
        <p:grpSpPr>
          <a:xfrm flipH="1">
            <a:off x="10179781" y="5212869"/>
            <a:ext cx="898016" cy="1109959"/>
            <a:chOff x="2823969" y="1567527"/>
            <a:chExt cx="1044065" cy="331243"/>
          </a:xfrm>
        </p:grpSpPr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4EAB45C0-979B-2645-A344-2CE205A1F30E}"/>
                </a:ext>
              </a:extLst>
            </p:cNvPr>
            <p:cNvSpPr/>
            <p:nvPr/>
          </p:nvSpPr>
          <p:spPr>
            <a:xfrm rot="10800000">
              <a:off x="3610665" y="1567527"/>
              <a:ext cx="257369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8" name="Straight Arrow Connector 137">
              <a:extLst>
                <a:ext uri="{FF2B5EF4-FFF2-40B4-BE49-F238E27FC236}">
                  <a16:creationId xmlns:a16="http://schemas.microsoft.com/office/drawing/2014/main" id="{660EF707-54FE-7940-AB34-F7E5C17573FF}"/>
                </a:ext>
              </a:extLst>
            </p:cNvPr>
            <p:cNvCxnSpPr>
              <a:cxnSpLocks/>
            </p:cNvCxnSpPr>
            <p:nvPr/>
          </p:nvCxnSpPr>
          <p:spPr>
            <a:xfrm>
              <a:off x="2823969" y="1736645"/>
              <a:ext cx="786696" cy="0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9" name="Elbow Connector 138">
            <a:extLst>
              <a:ext uri="{FF2B5EF4-FFF2-40B4-BE49-F238E27FC236}">
                <a16:creationId xmlns:a16="http://schemas.microsoft.com/office/drawing/2014/main" id="{9EF878C0-343D-F140-9784-B8D7D7E6C9AB}"/>
              </a:ext>
            </a:extLst>
          </p:cNvPr>
          <p:cNvCxnSpPr>
            <a:cxnSpLocks/>
            <a:stCxn id="88" idx="2"/>
            <a:endCxn id="86" idx="0"/>
          </p:cNvCxnSpPr>
          <p:nvPr/>
        </p:nvCxnSpPr>
        <p:spPr>
          <a:xfrm rot="5400000">
            <a:off x="663351" y="5154446"/>
            <a:ext cx="572108" cy="740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3514122" y="6064496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3513398" y="3860191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514122" y="5058712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7B1A2878-C5FE-3641-84A1-AF1A9456DE01}"/>
              </a:ext>
            </a:extLst>
          </p:cNvPr>
          <p:cNvSpPr/>
          <p:nvPr/>
        </p:nvSpPr>
        <p:spPr>
          <a:xfrm>
            <a:off x="1855172" y="4868762"/>
            <a:ext cx="1734618" cy="810206"/>
          </a:xfrm>
          <a:prstGeom prst="rect">
            <a:avLst/>
          </a:prstGeom>
          <a:noFill/>
          <a:ln w="12700" cap="flat" cmpd="sng" algn="ctr">
            <a:solidFill>
              <a:srgbClr val="5A6B86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sz="1200" kern="0">
                <a:solidFill>
                  <a:srgbClr val="5A6B86"/>
                </a:solidFill>
              </a:rPr>
              <a:t>EKS node (primary</a:t>
            </a:r>
            <a:r>
              <a:rPr lang="en-US" sz="1200" kern="0" dirty="0">
                <a:solidFill>
                  <a:srgbClr val="5A6B86"/>
                </a:solidFill>
              </a:rPr>
              <a:t>)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FD9A31FA-0AFD-1146-8C82-7587F57E4A00}"/>
              </a:ext>
            </a:extLst>
          </p:cNvPr>
          <p:cNvSpPr txBox="1"/>
          <p:nvPr/>
        </p:nvSpPr>
        <p:spPr>
          <a:xfrm>
            <a:off x="1951535" y="5425784"/>
            <a:ext cx="583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Nginx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00A6CB2A-9937-4C48-B93F-176C76D30DE7}"/>
              </a:ext>
            </a:extLst>
          </p:cNvPr>
          <p:cNvSpPr txBox="1"/>
          <p:nvPr/>
        </p:nvSpPr>
        <p:spPr>
          <a:xfrm>
            <a:off x="2680688" y="5425784"/>
            <a:ext cx="854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Artifactory</a:t>
            </a:r>
          </a:p>
        </p:txBody>
      </p:sp>
      <p:pic>
        <p:nvPicPr>
          <p:cNvPr id="173" name="Graphic 13">
            <a:extLst>
              <a:ext uri="{FF2B5EF4-FFF2-40B4-BE49-F238E27FC236}">
                <a16:creationId xmlns:a16="http://schemas.microsoft.com/office/drawing/2014/main" id="{8ED914EA-8278-5449-B046-F8859FA607C7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=""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2049085" y="5113766"/>
            <a:ext cx="388347" cy="388347"/>
          </a:xfrm>
          <a:prstGeom prst="rect">
            <a:avLst/>
          </a:prstGeom>
        </p:spPr>
      </p:pic>
      <p:pic>
        <p:nvPicPr>
          <p:cNvPr id="174" name="Graphic 16">
            <a:extLst>
              <a:ext uri="{FF2B5EF4-FFF2-40B4-BE49-F238E27FC236}">
                <a16:creationId xmlns:a16="http://schemas.microsoft.com/office/drawing/2014/main" id="{3A1CF595-C049-5A4C-B708-65659851F7F5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=""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2913628" y="5113766"/>
            <a:ext cx="388347" cy="388347"/>
          </a:xfrm>
          <a:prstGeom prst="rect">
            <a:avLst/>
          </a:prstGeom>
        </p:spPr>
      </p:pic>
      <p:sp>
        <p:nvSpPr>
          <p:cNvPr id="180" name="Rectangle 179">
            <a:extLst>
              <a:ext uri="{FF2B5EF4-FFF2-40B4-BE49-F238E27FC236}">
                <a16:creationId xmlns:a16="http://schemas.microsoft.com/office/drawing/2014/main" id="{7B1A2878-C5FE-3641-84A1-AF1A9456DE01}"/>
              </a:ext>
            </a:extLst>
          </p:cNvPr>
          <p:cNvSpPr/>
          <p:nvPr/>
        </p:nvSpPr>
        <p:spPr>
          <a:xfrm>
            <a:off x="5366923" y="5895974"/>
            <a:ext cx="1734618" cy="810206"/>
          </a:xfrm>
          <a:prstGeom prst="rect">
            <a:avLst/>
          </a:prstGeom>
          <a:noFill/>
          <a:ln w="12700" cap="flat" cmpd="sng" algn="ctr">
            <a:solidFill>
              <a:srgbClr val="5A6B86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sz="1200" kern="0">
                <a:solidFill>
                  <a:srgbClr val="5A6B86"/>
                </a:solidFill>
              </a:rPr>
              <a:t>EKS node (secondary</a:t>
            </a:r>
            <a:r>
              <a:rPr lang="en-US" sz="1200" kern="0" dirty="0">
                <a:solidFill>
                  <a:srgbClr val="5A6B86"/>
                </a:solidFill>
              </a:rPr>
              <a:t>)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FD9A31FA-0AFD-1146-8C82-7587F57E4A00}"/>
              </a:ext>
            </a:extLst>
          </p:cNvPr>
          <p:cNvSpPr txBox="1"/>
          <p:nvPr/>
        </p:nvSpPr>
        <p:spPr>
          <a:xfrm>
            <a:off x="5463286" y="6452996"/>
            <a:ext cx="583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Nginx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00A6CB2A-9937-4C48-B93F-176C76D30DE7}"/>
              </a:ext>
            </a:extLst>
          </p:cNvPr>
          <p:cNvSpPr txBox="1"/>
          <p:nvPr/>
        </p:nvSpPr>
        <p:spPr>
          <a:xfrm>
            <a:off x="6192439" y="6452996"/>
            <a:ext cx="854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Artifactory</a:t>
            </a:r>
          </a:p>
        </p:txBody>
      </p:sp>
      <p:pic>
        <p:nvPicPr>
          <p:cNvPr id="183" name="Graphic 13">
            <a:extLst>
              <a:ext uri="{FF2B5EF4-FFF2-40B4-BE49-F238E27FC236}">
                <a16:creationId xmlns:a16="http://schemas.microsoft.com/office/drawing/2014/main" id="{8ED914EA-8278-5449-B046-F8859FA607C7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=""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560836" y="6140978"/>
            <a:ext cx="388347" cy="388347"/>
          </a:xfrm>
          <a:prstGeom prst="rect">
            <a:avLst/>
          </a:prstGeom>
        </p:spPr>
      </p:pic>
      <p:pic>
        <p:nvPicPr>
          <p:cNvPr id="184" name="Graphic 16">
            <a:extLst>
              <a:ext uri="{FF2B5EF4-FFF2-40B4-BE49-F238E27FC236}">
                <a16:creationId xmlns:a16="http://schemas.microsoft.com/office/drawing/2014/main" id="{3A1CF595-C049-5A4C-B708-65659851F7F5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=""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6425379" y="6140978"/>
            <a:ext cx="388347" cy="388347"/>
          </a:xfrm>
          <a:prstGeom prst="rect">
            <a:avLst/>
          </a:prstGeom>
        </p:spPr>
      </p:pic>
      <p:sp>
        <p:nvSpPr>
          <p:cNvPr id="185" name="Rectangle 184">
            <a:extLst>
              <a:ext uri="{FF2B5EF4-FFF2-40B4-BE49-F238E27FC236}">
                <a16:creationId xmlns:a16="http://schemas.microsoft.com/office/drawing/2014/main" id="{7B1A2878-C5FE-3641-84A1-AF1A9456DE01}"/>
              </a:ext>
            </a:extLst>
          </p:cNvPr>
          <p:cNvSpPr/>
          <p:nvPr/>
        </p:nvSpPr>
        <p:spPr>
          <a:xfrm>
            <a:off x="8345243" y="5895974"/>
            <a:ext cx="1734618" cy="810206"/>
          </a:xfrm>
          <a:prstGeom prst="rect">
            <a:avLst/>
          </a:prstGeom>
          <a:noFill/>
          <a:ln w="12700" cap="flat" cmpd="sng" algn="ctr">
            <a:solidFill>
              <a:srgbClr val="5A6B86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sz="1200" kern="0">
                <a:solidFill>
                  <a:srgbClr val="5A6B86"/>
                </a:solidFill>
              </a:rPr>
              <a:t>EKS node (secondary</a:t>
            </a:r>
            <a:r>
              <a:rPr lang="en-US" sz="1200" kern="0" dirty="0">
                <a:solidFill>
                  <a:srgbClr val="5A6B86"/>
                </a:solidFill>
              </a:rPr>
              <a:t>)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FD9A31FA-0AFD-1146-8C82-7587F57E4A00}"/>
              </a:ext>
            </a:extLst>
          </p:cNvPr>
          <p:cNvSpPr txBox="1"/>
          <p:nvPr/>
        </p:nvSpPr>
        <p:spPr>
          <a:xfrm>
            <a:off x="8441606" y="6452996"/>
            <a:ext cx="583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Nginx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00A6CB2A-9937-4C48-B93F-176C76D30DE7}"/>
              </a:ext>
            </a:extLst>
          </p:cNvPr>
          <p:cNvSpPr txBox="1"/>
          <p:nvPr/>
        </p:nvSpPr>
        <p:spPr>
          <a:xfrm>
            <a:off x="9170759" y="6452996"/>
            <a:ext cx="854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Artifactory</a:t>
            </a:r>
          </a:p>
        </p:txBody>
      </p:sp>
      <p:pic>
        <p:nvPicPr>
          <p:cNvPr id="188" name="Graphic 13">
            <a:extLst>
              <a:ext uri="{FF2B5EF4-FFF2-40B4-BE49-F238E27FC236}">
                <a16:creationId xmlns:a16="http://schemas.microsoft.com/office/drawing/2014/main" id="{8ED914EA-8278-5449-B046-F8859FA607C7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=""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8539156" y="6140978"/>
            <a:ext cx="388347" cy="388347"/>
          </a:xfrm>
          <a:prstGeom prst="rect">
            <a:avLst/>
          </a:prstGeom>
        </p:spPr>
      </p:pic>
      <p:pic>
        <p:nvPicPr>
          <p:cNvPr id="189" name="Graphic 16">
            <a:extLst>
              <a:ext uri="{FF2B5EF4-FFF2-40B4-BE49-F238E27FC236}">
                <a16:creationId xmlns:a16="http://schemas.microsoft.com/office/drawing/2014/main" id="{3A1CF595-C049-5A4C-B708-65659851F7F5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=""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9403699" y="6140978"/>
            <a:ext cx="388347" cy="388347"/>
          </a:xfrm>
          <a:prstGeom prst="rect">
            <a:avLst/>
          </a:prstGeom>
        </p:spPr>
      </p:pic>
      <p:pic>
        <p:nvPicPr>
          <p:cNvPr id="120" name="Graphic 93">
            <a:extLst>
              <a:ext uri="{FF2B5EF4-FFF2-40B4-BE49-F238E27FC236}">
                <a16:creationId xmlns:a16="http://schemas.microsoft.com/office/drawing/2014/main" id="{7CED7F91-0AD1-A740-A7CF-5DFAE0017A11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BEBA8EAE-BF5A-486C-A8C5-ECC9F3942E4B}">
                <a14:imgProps xmlns:a14="http://schemas.microsoft.com/office/drawing/2010/main">
                  <a14:imgLayer r:embed="rId37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28723" y="3657601"/>
            <a:ext cx="394953" cy="394953"/>
          </a:xfrm>
          <a:prstGeom prst="rect">
            <a:avLst/>
          </a:prstGeom>
        </p:spPr>
      </p:pic>
      <p:pic>
        <p:nvPicPr>
          <p:cNvPr id="124" name="Graphic 93">
            <a:extLst>
              <a:ext uri="{FF2B5EF4-FFF2-40B4-BE49-F238E27FC236}">
                <a16:creationId xmlns:a16="http://schemas.microsoft.com/office/drawing/2014/main" id="{7CED7F91-0AD1-A740-A7CF-5DFAE0017A11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BEBA8EAE-BF5A-486C-A8C5-ECC9F3942E4B}">
                <a14:imgProps xmlns:a14="http://schemas.microsoft.com/office/drawing/2010/main">
                  <a14:imgLayer r:embed="rId37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12254" y="3657601"/>
            <a:ext cx="394953" cy="394953"/>
          </a:xfrm>
          <a:prstGeom prst="rect">
            <a:avLst/>
          </a:prstGeom>
        </p:spPr>
      </p:pic>
      <p:sp>
        <p:nvSpPr>
          <p:cNvPr id="89" name="Title 1">
            <a:extLst>
              <a:ext uri="{FF2B5EF4-FFF2-40B4-BE49-F238E27FC236}">
                <a16:creationId xmlns:a16="http://schemas.microsoft.com/office/drawing/2014/main" id="{A429D488-79C0-2B45-ADFC-1E9D89072941}"/>
              </a:ext>
            </a:extLst>
          </p:cNvPr>
          <p:cNvSpPr txBox="1">
            <a:spLocks/>
          </p:cNvSpPr>
          <p:nvPr/>
        </p:nvSpPr>
        <p:spPr>
          <a:xfrm>
            <a:off x="75292" y="1333766"/>
            <a:ext cx="1225971" cy="559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141B2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/>
              <a:t>EKS</a:t>
            </a:r>
            <a:endParaRPr lang="en-US" sz="1400" dirty="0"/>
          </a:p>
        </p:txBody>
      </p:sp>
      <p:sp>
        <p:nvSpPr>
          <p:cNvPr id="93" name="Freeform 92">
            <a:extLst>
              <a:ext uri="{FF2B5EF4-FFF2-40B4-BE49-F238E27FC236}">
                <a16:creationId xmlns:a16="http://schemas.microsoft.com/office/drawing/2014/main" id="{CD4E5E19-4E83-4F46-B1E2-03E9F161323E}"/>
              </a:ext>
            </a:extLst>
          </p:cNvPr>
          <p:cNvSpPr/>
          <p:nvPr/>
        </p:nvSpPr>
        <p:spPr>
          <a:xfrm flipH="1">
            <a:off x="1635056" y="5305752"/>
            <a:ext cx="412121" cy="432298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1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818</TotalTime>
  <Words>258</Words>
  <Application>Microsoft Office PowerPoint</Application>
  <PresentationFormat>Custom</PresentationFormat>
  <Paragraphs>139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Trace3 JFrog Artifactory AWS Quickstart</dc:title>
  <dc:creator>Travis McVey</dc:creator>
  <cp:lastModifiedBy>O'Neal, Anna</cp:lastModifiedBy>
  <cp:revision>79</cp:revision>
  <dcterms:created xsi:type="dcterms:W3CDTF">2019-09-16T14:37:06Z</dcterms:created>
  <dcterms:modified xsi:type="dcterms:W3CDTF">2021-04-14T14:52:15Z</dcterms:modified>
</cp:coreProperties>
</file>