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7" r:id="rId2"/>
  </p:sldIdLst>
  <p:sldSz cx="13716000" cy="82296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7CBC"/>
    <a:srgbClr val="1D8900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>
        <p:scale>
          <a:sx n="200" d="100"/>
          <a:sy n="200" d="100"/>
        </p:scale>
        <p:origin x="-948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14500" y="1346836"/>
            <a:ext cx="10287000" cy="2865120"/>
          </a:xfrm>
        </p:spPr>
        <p:txBody>
          <a:bodyPr anchor="b"/>
          <a:lstStyle>
            <a:lvl1pPr algn="ctr">
              <a:defRPr sz="675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14500" y="4322446"/>
            <a:ext cx="10287000" cy="1986914"/>
          </a:xfrm>
        </p:spPr>
        <p:txBody>
          <a:bodyPr/>
          <a:lstStyle>
            <a:lvl1pPr marL="0" indent="0" algn="ctr">
              <a:buNone/>
              <a:defRPr sz="2700"/>
            </a:lvl1pPr>
            <a:lvl2pPr marL="514350" indent="0" algn="ctr">
              <a:buNone/>
              <a:defRPr sz="2250"/>
            </a:lvl2pPr>
            <a:lvl3pPr marL="1028700" indent="0" algn="ctr">
              <a:buNone/>
              <a:defRPr sz="2025"/>
            </a:lvl3pPr>
            <a:lvl4pPr marL="1543050" indent="0" algn="ctr">
              <a:buNone/>
              <a:defRPr sz="1800"/>
            </a:lvl4pPr>
            <a:lvl5pPr marL="2057400" indent="0" algn="ctr">
              <a:buNone/>
              <a:defRPr sz="1800"/>
            </a:lvl5pPr>
            <a:lvl6pPr marL="2571750" indent="0" algn="ctr">
              <a:buNone/>
              <a:defRPr sz="1800"/>
            </a:lvl6pPr>
            <a:lvl7pPr marL="3086100" indent="0" algn="ctr">
              <a:buNone/>
              <a:defRPr sz="1800"/>
            </a:lvl7pPr>
            <a:lvl8pPr marL="3600450" indent="0" algn="ctr">
              <a:buNone/>
              <a:defRPr sz="1800"/>
            </a:lvl8pPr>
            <a:lvl9pPr marL="4114800" indent="0" algn="ctr">
              <a:buNone/>
              <a:defRPr sz="18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85949-7E53-490B-BB6A-3DCE032BBB0A}" type="datetimeFigureOut">
              <a:rPr lang="en-US" smtClean="0"/>
              <a:t>12/14/2020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6292A-E551-4790-8876-A3C0BEE277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04249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85949-7E53-490B-BB6A-3DCE032BBB0A}" type="datetimeFigureOut">
              <a:rPr lang="en-US" smtClean="0"/>
              <a:t>12/14/2020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6292A-E551-4790-8876-A3C0BEE277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88890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815512" y="438150"/>
            <a:ext cx="2957513" cy="6974206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42975" y="438150"/>
            <a:ext cx="8701088" cy="6974206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85949-7E53-490B-BB6A-3DCE032BBB0A}" type="datetimeFigureOut">
              <a:rPr lang="en-US" smtClean="0"/>
              <a:t>12/14/2020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6292A-E551-4790-8876-A3C0BEE277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511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85949-7E53-490B-BB6A-3DCE032BBB0A}" type="datetimeFigureOut">
              <a:rPr lang="en-US" smtClean="0"/>
              <a:t>12/14/2020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6292A-E551-4790-8876-A3C0BEE277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34813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5831" y="2051686"/>
            <a:ext cx="11830050" cy="3423284"/>
          </a:xfrm>
        </p:spPr>
        <p:txBody>
          <a:bodyPr anchor="b"/>
          <a:lstStyle>
            <a:lvl1pPr>
              <a:defRPr sz="675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35831" y="5507356"/>
            <a:ext cx="11830050" cy="1800224"/>
          </a:xfrm>
        </p:spPr>
        <p:txBody>
          <a:bodyPr/>
          <a:lstStyle>
            <a:lvl1pPr marL="0" indent="0">
              <a:buNone/>
              <a:defRPr sz="2700">
                <a:solidFill>
                  <a:schemeClr val="tx1">
                    <a:tint val="75000"/>
                  </a:schemeClr>
                </a:solidFill>
              </a:defRPr>
            </a:lvl1pPr>
            <a:lvl2pPr marL="514350" indent="0">
              <a:buNone/>
              <a:defRPr sz="2250">
                <a:solidFill>
                  <a:schemeClr val="tx1">
                    <a:tint val="75000"/>
                  </a:schemeClr>
                </a:solidFill>
              </a:defRPr>
            </a:lvl2pPr>
            <a:lvl3pPr marL="1028700" indent="0">
              <a:buNone/>
              <a:defRPr sz="2025">
                <a:solidFill>
                  <a:schemeClr val="tx1">
                    <a:tint val="75000"/>
                  </a:schemeClr>
                </a:solidFill>
              </a:defRPr>
            </a:lvl3pPr>
            <a:lvl4pPr marL="154305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4pPr>
            <a:lvl5pPr marL="2057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5pPr>
            <a:lvl6pPr marL="257175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6pPr>
            <a:lvl7pPr marL="30861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7pPr>
            <a:lvl8pPr marL="360045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8pPr>
            <a:lvl9pPr marL="41148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85949-7E53-490B-BB6A-3DCE032BBB0A}" type="datetimeFigureOut">
              <a:rPr lang="en-US" smtClean="0"/>
              <a:t>12/14/2020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6292A-E551-4790-8876-A3C0BEE277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45775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42975" y="2190750"/>
            <a:ext cx="5829300" cy="522160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43725" y="2190750"/>
            <a:ext cx="5829300" cy="522160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85949-7E53-490B-BB6A-3DCE032BBB0A}" type="datetimeFigureOut">
              <a:rPr lang="en-US" smtClean="0"/>
              <a:t>12/14/2020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6292A-E551-4790-8876-A3C0BEE277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13954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4762" y="438150"/>
            <a:ext cx="11830050" cy="159067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44762" y="2017396"/>
            <a:ext cx="5802510" cy="988694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14350" indent="0">
              <a:buNone/>
              <a:defRPr sz="2250" b="1"/>
            </a:lvl2pPr>
            <a:lvl3pPr marL="1028700" indent="0">
              <a:buNone/>
              <a:defRPr sz="2025" b="1"/>
            </a:lvl3pPr>
            <a:lvl4pPr marL="1543050" indent="0">
              <a:buNone/>
              <a:defRPr sz="1800" b="1"/>
            </a:lvl4pPr>
            <a:lvl5pPr marL="2057400" indent="0">
              <a:buNone/>
              <a:defRPr sz="1800" b="1"/>
            </a:lvl5pPr>
            <a:lvl6pPr marL="2571750" indent="0">
              <a:buNone/>
              <a:defRPr sz="1800" b="1"/>
            </a:lvl6pPr>
            <a:lvl7pPr marL="3086100" indent="0">
              <a:buNone/>
              <a:defRPr sz="1800" b="1"/>
            </a:lvl7pPr>
            <a:lvl8pPr marL="3600450" indent="0">
              <a:buNone/>
              <a:defRPr sz="1800" b="1"/>
            </a:lvl8pPr>
            <a:lvl9pPr marL="4114800" indent="0">
              <a:buNone/>
              <a:defRPr sz="18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44762" y="3006090"/>
            <a:ext cx="5802510" cy="442150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943725" y="2017396"/>
            <a:ext cx="5831087" cy="988694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14350" indent="0">
              <a:buNone/>
              <a:defRPr sz="2250" b="1"/>
            </a:lvl2pPr>
            <a:lvl3pPr marL="1028700" indent="0">
              <a:buNone/>
              <a:defRPr sz="2025" b="1"/>
            </a:lvl3pPr>
            <a:lvl4pPr marL="1543050" indent="0">
              <a:buNone/>
              <a:defRPr sz="1800" b="1"/>
            </a:lvl4pPr>
            <a:lvl5pPr marL="2057400" indent="0">
              <a:buNone/>
              <a:defRPr sz="1800" b="1"/>
            </a:lvl5pPr>
            <a:lvl6pPr marL="2571750" indent="0">
              <a:buNone/>
              <a:defRPr sz="1800" b="1"/>
            </a:lvl6pPr>
            <a:lvl7pPr marL="3086100" indent="0">
              <a:buNone/>
              <a:defRPr sz="1800" b="1"/>
            </a:lvl7pPr>
            <a:lvl8pPr marL="3600450" indent="0">
              <a:buNone/>
              <a:defRPr sz="1800" b="1"/>
            </a:lvl8pPr>
            <a:lvl9pPr marL="4114800" indent="0">
              <a:buNone/>
              <a:defRPr sz="18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943725" y="3006090"/>
            <a:ext cx="5831087" cy="442150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85949-7E53-490B-BB6A-3DCE032BBB0A}" type="datetimeFigureOut">
              <a:rPr lang="en-US" smtClean="0"/>
              <a:t>12/14/2020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6292A-E551-4790-8876-A3C0BEE277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33602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85949-7E53-490B-BB6A-3DCE032BBB0A}" type="datetimeFigureOut">
              <a:rPr lang="en-US" smtClean="0"/>
              <a:t>12/14/2020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6292A-E551-4790-8876-A3C0BEE277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18978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85949-7E53-490B-BB6A-3DCE032BBB0A}" type="datetimeFigureOut">
              <a:rPr lang="en-US" smtClean="0"/>
              <a:t>12/14/2020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6292A-E551-4790-8876-A3C0BEE277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91568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4762" y="548640"/>
            <a:ext cx="4423767" cy="1920240"/>
          </a:xfrm>
        </p:spPr>
        <p:txBody>
          <a:bodyPr anchor="b"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31087" y="1184911"/>
            <a:ext cx="6943725" cy="5848350"/>
          </a:xfrm>
        </p:spPr>
        <p:txBody>
          <a:bodyPr/>
          <a:lstStyle>
            <a:lvl1pPr>
              <a:defRPr sz="3600"/>
            </a:lvl1pPr>
            <a:lvl2pPr>
              <a:defRPr sz="3150"/>
            </a:lvl2pPr>
            <a:lvl3pPr>
              <a:defRPr sz="2700"/>
            </a:lvl3pPr>
            <a:lvl4pPr>
              <a:defRPr sz="2250"/>
            </a:lvl4pPr>
            <a:lvl5pPr>
              <a:defRPr sz="2250"/>
            </a:lvl5pPr>
            <a:lvl6pPr>
              <a:defRPr sz="2250"/>
            </a:lvl6pPr>
            <a:lvl7pPr>
              <a:defRPr sz="2250"/>
            </a:lvl7pPr>
            <a:lvl8pPr>
              <a:defRPr sz="2250"/>
            </a:lvl8pPr>
            <a:lvl9pPr>
              <a:defRPr sz="225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44762" y="2468880"/>
            <a:ext cx="4423767" cy="4573906"/>
          </a:xfrm>
        </p:spPr>
        <p:txBody>
          <a:bodyPr/>
          <a:lstStyle>
            <a:lvl1pPr marL="0" indent="0">
              <a:buNone/>
              <a:defRPr sz="1800"/>
            </a:lvl1pPr>
            <a:lvl2pPr marL="514350" indent="0">
              <a:buNone/>
              <a:defRPr sz="1575"/>
            </a:lvl2pPr>
            <a:lvl3pPr marL="1028700" indent="0">
              <a:buNone/>
              <a:defRPr sz="1350"/>
            </a:lvl3pPr>
            <a:lvl4pPr marL="1543050" indent="0">
              <a:buNone/>
              <a:defRPr sz="1125"/>
            </a:lvl4pPr>
            <a:lvl5pPr marL="2057400" indent="0">
              <a:buNone/>
              <a:defRPr sz="1125"/>
            </a:lvl5pPr>
            <a:lvl6pPr marL="2571750" indent="0">
              <a:buNone/>
              <a:defRPr sz="1125"/>
            </a:lvl6pPr>
            <a:lvl7pPr marL="3086100" indent="0">
              <a:buNone/>
              <a:defRPr sz="1125"/>
            </a:lvl7pPr>
            <a:lvl8pPr marL="3600450" indent="0">
              <a:buNone/>
              <a:defRPr sz="1125"/>
            </a:lvl8pPr>
            <a:lvl9pPr marL="4114800" indent="0">
              <a:buNone/>
              <a:defRPr sz="1125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85949-7E53-490B-BB6A-3DCE032BBB0A}" type="datetimeFigureOut">
              <a:rPr lang="en-US" smtClean="0"/>
              <a:t>12/14/2020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6292A-E551-4790-8876-A3C0BEE277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80363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4762" y="548640"/>
            <a:ext cx="4423767" cy="1920240"/>
          </a:xfrm>
        </p:spPr>
        <p:txBody>
          <a:bodyPr anchor="b"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831087" y="1184911"/>
            <a:ext cx="6943725" cy="5848350"/>
          </a:xfrm>
        </p:spPr>
        <p:txBody>
          <a:bodyPr anchor="t"/>
          <a:lstStyle>
            <a:lvl1pPr marL="0" indent="0">
              <a:buNone/>
              <a:defRPr sz="3600"/>
            </a:lvl1pPr>
            <a:lvl2pPr marL="514350" indent="0">
              <a:buNone/>
              <a:defRPr sz="3150"/>
            </a:lvl2pPr>
            <a:lvl3pPr marL="1028700" indent="0">
              <a:buNone/>
              <a:defRPr sz="2700"/>
            </a:lvl3pPr>
            <a:lvl4pPr marL="1543050" indent="0">
              <a:buNone/>
              <a:defRPr sz="2250"/>
            </a:lvl4pPr>
            <a:lvl5pPr marL="2057400" indent="0">
              <a:buNone/>
              <a:defRPr sz="2250"/>
            </a:lvl5pPr>
            <a:lvl6pPr marL="2571750" indent="0">
              <a:buNone/>
              <a:defRPr sz="2250"/>
            </a:lvl6pPr>
            <a:lvl7pPr marL="3086100" indent="0">
              <a:buNone/>
              <a:defRPr sz="2250"/>
            </a:lvl7pPr>
            <a:lvl8pPr marL="3600450" indent="0">
              <a:buNone/>
              <a:defRPr sz="2250"/>
            </a:lvl8pPr>
            <a:lvl9pPr marL="4114800" indent="0">
              <a:buNone/>
              <a:defRPr sz="225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44762" y="2468880"/>
            <a:ext cx="4423767" cy="4573906"/>
          </a:xfrm>
        </p:spPr>
        <p:txBody>
          <a:bodyPr/>
          <a:lstStyle>
            <a:lvl1pPr marL="0" indent="0">
              <a:buNone/>
              <a:defRPr sz="1800"/>
            </a:lvl1pPr>
            <a:lvl2pPr marL="514350" indent="0">
              <a:buNone/>
              <a:defRPr sz="1575"/>
            </a:lvl2pPr>
            <a:lvl3pPr marL="1028700" indent="0">
              <a:buNone/>
              <a:defRPr sz="1350"/>
            </a:lvl3pPr>
            <a:lvl4pPr marL="1543050" indent="0">
              <a:buNone/>
              <a:defRPr sz="1125"/>
            </a:lvl4pPr>
            <a:lvl5pPr marL="2057400" indent="0">
              <a:buNone/>
              <a:defRPr sz="1125"/>
            </a:lvl5pPr>
            <a:lvl6pPr marL="2571750" indent="0">
              <a:buNone/>
              <a:defRPr sz="1125"/>
            </a:lvl6pPr>
            <a:lvl7pPr marL="3086100" indent="0">
              <a:buNone/>
              <a:defRPr sz="1125"/>
            </a:lvl7pPr>
            <a:lvl8pPr marL="3600450" indent="0">
              <a:buNone/>
              <a:defRPr sz="1125"/>
            </a:lvl8pPr>
            <a:lvl9pPr marL="4114800" indent="0">
              <a:buNone/>
              <a:defRPr sz="1125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85949-7E53-490B-BB6A-3DCE032BBB0A}" type="datetimeFigureOut">
              <a:rPr lang="en-US" smtClean="0"/>
              <a:t>12/14/2020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6292A-E551-4790-8876-A3C0BEE277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70598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42975" y="438150"/>
            <a:ext cx="11830050" cy="159067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42975" y="2190750"/>
            <a:ext cx="11830050" cy="522160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42975" y="7627621"/>
            <a:ext cx="3086100" cy="4381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585949-7E53-490B-BB6A-3DCE032BBB0A}" type="datetimeFigureOut">
              <a:rPr lang="en-US" smtClean="0"/>
              <a:t>12/14/2020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43425" y="7627621"/>
            <a:ext cx="4629150" cy="4381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686925" y="7627621"/>
            <a:ext cx="3086100" cy="4381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36292A-E551-4790-8876-A3C0BEE277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10678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1028700" rtl="0" eaLnBrk="1" latinLnBrk="0" hangingPunct="1">
        <a:lnSpc>
          <a:spcPct val="90000"/>
        </a:lnSpc>
        <a:spcBef>
          <a:spcPct val="0"/>
        </a:spcBef>
        <a:buNone/>
        <a:defRPr sz="495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7175" indent="-257175" algn="l" defTabSz="1028700" rtl="0" eaLnBrk="1" latinLnBrk="0" hangingPunct="1">
        <a:lnSpc>
          <a:spcPct val="90000"/>
        </a:lnSpc>
        <a:spcBef>
          <a:spcPts val="1125"/>
        </a:spcBef>
        <a:buFont typeface="Arial" panose="020B0604020202020204" pitchFamily="34" charset="0"/>
        <a:buChar char="•"/>
        <a:defRPr sz="3150" kern="1200">
          <a:solidFill>
            <a:schemeClr val="tx1"/>
          </a:solidFill>
          <a:latin typeface="+mn-lt"/>
          <a:ea typeface="+mn-ea"/>
          <a:cs typeface="+mn-cs"/>
        </a:defRPr>
      </a:lvl1pPr>
      <a:lvl2pPr marL="771525" indent="-257175" algn="l" defTabSz="102870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2pPr>
      <a:lvl3pPr marL="1285875" indent="-257175" algn="l" defTabSz="102870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2250" kern="1200">
          <a:solidFill>
            <a:schemeClr val="tx1"/>
          </a:solidFill>
          <a:latin typeface="+mn-lt"/>
          <a:ea typeface="+mn-ea"/>
          <a:cs typeface="+mn-cs"/>
        </a:defRPr>
      </a:lvl3pPr>
      <a:lvl4pPr marL="1800225" indent="-257175" algn="l" defTabSz="102870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2025" kern="1200">
          <a:solidFill>
            <a:schemeClr val="tx1"/>
          </a:solidFill>
          <a:latin typeface="+mn-lt"/>
          <a:ea typeface="+mn-ea"/>
          <a:cs typeface="+mn-cs"/>
        </a:defRPr>
      </a:lvl4pPr>
      <a:lvl5pPr marL="2314575" indent="-257175" algn="l" defTabSz="102870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2025" kern="1200">
          <a:solidFill>
            <a:schemeClr val="tx1"/>
          </a:solidFill>
          <a:latin typeface="+mn-lt"/>
          <a:ea typeface="+mn-ea"/>
          <a:cs typeface="+mn-cs"/>
        </a:defRPr>
      </a:lvl5pPr>
      <a:lvl6pPr marL="2828925" indent="-257175" algn="l" defTabSz="102870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2025" kern="1200">
          <a:solidFill>
            <a:schemeClr val="tx1"/>
          </a:solidFill>
          <a:latin typeface="+mn-lt"/>
          <a:ea typeface="+mn-ea"/>
          <a:cs typeface="+mn-cs"/>
        </a:defRPr>
      </a:lvl6pPr>
      <a:lvl7pPr marL="3343275" indent="-257175" algn="l" defTabSz="102870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2025" kern="1200">
          <a:solidFill>
            <a:schemeClr val="tx1"/>
          </a:solidFill>
          <a:latin typeface="+mn-lt"/>
          <a:ea typeface="+mn-ea"/>
          <a:cs typeface="+mn-cs"/>
        </a:defRPr>
      </a:lvl7pPr>
      <a:lvl8pPr marL="3857625" indent="-257175" algn="l" defTabSz="102870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2025" kern="1200">
          <a:solidFill>
            <a:schemeClr val="tx1"/>
          </a:solidFill>
          <a:latin typeface="+mn-lt"/>
          <a:ea typeface="+mn-ea"/>
          <a:cs typeface="+mn-cs"/>
        </a:defRPr>
      </a:lvl8pPr>
      <a:lvl9pPr marL="4371975" indent="-257175" algn="l" defTabSz="102870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202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28700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algn="l" defTabSz="1028700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2pPr>
      <a:lvl3pPr marL="1028700" algn="l" defTabSz="1028700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3pPr>
      <a:lvl4pPr marL="1543050" algn="l" defTabSz="1028700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algn="l" defTabSz="1028700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5pPr>
      <a:lvl6pPr marL="2571750" algn="l" defTabSz="1028700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6pPr>
      <a:lvl7pPr marL="3086100" algn="l" defTabSz="1028700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7pPr>
      <a:lvl8pPr marL="3600450" algn="l" defTabSz="1028700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8pPr>
      <a:lvl9pPr marL="4114800" algn="l" defTabSz="1028700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svg"/><Relationship Id="rId39" Type="http://schemas.openxmlformats.org/officeDocument/2006/relationships/image" Target="../media/image9.png"/><Relationship Id="rId13" Type="http://schemas.openxmlformats.org/officeDocument/2006/relationships/image" Target="../media/image930.svg"/><Relationship Id="rId51" Type="http://schemas.openxmlformats.org/officeDocument/2006/relationships/image" Target="../media/image16.png"/><Relationship Id="rId42" Type="http://schemas.openxmlformats.org/officeDocument/2006/relationships/image" Target="../media/image1180.svg"/><Relationship Id="rId47" Type="http://schemas.openxmlformats.org/officeDocument/2006/relationships/image" Target="../media/image14.png"/><Relationship Id="rId50" Type="http://schemas.openxmlformats.org/officeDocument/2006/relationships/image" Target="../media/image1296.svg"/><Relationship Id="rId55" Type="http://schemas.openxmlformats.org/officeDocument/2006/relationships/image" Target="../media/image18.png"/><Relationship Id="rId63" Type="http://schemas.openxmlformats.org/officeDocument/2006/relationships/image" Target="../media/image956.svg"/><Relationship Id="rId7" Type="http://schemas.openxmlformats.org/officeDocument/2006/relationships/image" Target="../media/image3.png"/><Relationship Id="rId38" Type="http://schemas.openxmlformats.org/officeDocument/2006/relationships/image" Target="../media/image580.svg"/><Relationship Id="rId46" Type="http://schemas.openxmlformats.org/officeDocument/2006/relationships/image" Target="../media/image13.png"/><Relationship Id="rId25" Type="http://schemas.openxmlformats.org/officeDocument/2006/relationships/image" Target="../media/image1016.svg"/><Relationship Id="rId59" Type="http://schemas.openxmlformats.org/officeDocument/2006/relationships/image" Target="../media/image1366.svg"/><Relationship Id="rId2" Type="http://schemas.openxmlformats.org/officeDocument/2006/relationships/image" Target="../media/image1.png"/><Relationship Id="rId41" Type="http://schemas.openxmlformats.org/officeDocument/2006/relationships/image" Target="../media/image10.png"/><Relationship Id="rId20" Type="http://schemas.openxmlformats.org/officeDocument/2006/relationships/image" Target="../media/image1464.svg"/><Relationship Id="rId54" Type="http://schemas.openxmlformats.org/officeDocument/2006/relationships/image" Target="../media/image1362.svg"/><Relationship Id="rId62" Type="http://schemas.openxmlformats.org/officeDocument/2006/relationships/image" Target="../media/image2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2.svg"/><Relationship Id="rId11" Type="http://schemas.openxmlformats.org/officeDocument/2006/relationships/image" Target="../media/image5.png"/><Relationship Id="rId37" Type="http://schemas.openxmlformats.org/officeDocument/2006/relationships/image" Target="../media/image8.png"/><Relationship Id="rId40" Type="http://schemas.openxmlformats.org/officeDocument/2006/relationships/image" Target="../media/image1204.svg"/><Relationship Id="rId45" Type="http://schemas.openxmlformats.org/officeDocument/2006/relationships/image" Target="../media/image12.png"/><Relationship Id="rId53" Type="http://schemas.openxmlformats.org/officeDocument/2006/relationships/image" Target="../media/image17.png"/><Relationship Id="rId58" Type="http://schemas.openxmlformats.org/officeDocument/2006/relationships/image" Target="../media/image20.png"/><Relationship Id="rId5" Type="http://schemas.openxmlformats.org/officeDocument/2006/relationships/image" Target="../media/image2.png"/><Relationship Id="rId15" Type="http://schemas.openxmlformats.org/officeDocument/2006/relationships/image" Target="../media/image6.png"/><Relationship Id="rId23" Type="http://schemas.openxmlformats.org/officeDocument/2006/relationships/image" Target="../media/image7.png"/><Relationship Id="rId36" Type="http://schemas.openxmlformats.org/officeDocument/2006/relationships/image" Target="../media/image18.svg"/><Relationship Id="rId49" Type="http://schemas.openxmlformats.org/officeDocument/2006/relationships/image" Target="../media/image15.png"/><Relationship Id="rId57" Type="http://schemas.openxmlformats.org/officeDocument/2006/relationships/image" Target="../media/image208.svg"/><Relationship Id="rId61" Type="http://schemas.openxmlformats.org/officeDocument/2006/relationships/image" Target="../media/image1248.svg"/><Relationship Id="rId10" Type="http://schemas.openxmlformats.org/officeDocument/2006/relationships/image" Target="../media/image16.svg"/><Relationship Id="rId44" Type="http://schemas.openxmlformats.org/officeDocument/2006/relationships/image" Target="../media/image47.svg"/><Relationship Id="rId52" Type="http://schemas.openxmlformats.org/officeDocument/2006/relationships/image" Target="../media/image1332.svg"/><Relationship Id="rId60" Type="http://schemas.openxmlformats.org/officeDocument/2006/relationships/image" Target="../media/image21.png"/><Relationship Id="rId4" Type="http://schemas.openxmlformats.org/officeDocument/2006/relationships/image" Target="../media/image10.svg"/><Relationship Id="rId9" Type="http://schemas.openxmlformats.org/officeDocument/2006/relationships/image" Target="../media/image4.png"/><Relationship Id="rId14" Type="http://schemas.openxmlformats.org/officeDocument/2006/relationships/image" Target="../media/image20.svg"/><Relationship Id="rId22" Type="http://schemas.openxmlformats.org/officeDocument/2006/relationships/image" Target="../media/image28.svg"/><Relationship Id="rId43" Type="http://schemas.openxmlformats.org/officeDocument/2006/relationships/image" Target="../media/image11.png"/><Relationship Id="rId48" Type="http://schemas.openxmlformats.org/officeDocument/2006/relationships/image" Target="../media/image1385.svg"/><Relationship Id="rId56" Type="http://schemas.openxmlformats.org/officeDocument/2006/relationships/image" Target="../media/image1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A04DDAA0-B430-E64D-9BCD-20430B3E5FDA}"/>
              </a:ext>
            </a:extLst>
          </p:cNvPr>
          <p:cNvSpPr/>
          <p:nvPr/>
        </p:nvSpPr>
        <p:spPr>
          <a:xfrm>
            <a:off x="418908" y="360532"/>
            <a:ext cx="13133806" cy="770578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57200" tIns="9144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US" sz="1200" dirty="0">
                <a:solidFill>
                  <a:sysClr val="windowText" lastClr="000000"/>
                </a:solidFill>
              </a:rPr>
              <a:t>AWS Cloud</a:t>
            </a:r>
          </a:p>
        </p:txBody>
      </p:sp>
      <p:pic>
        <p:nvPicPr>
          <p:cNvPr id="3" name="Graphic 4">
            <a:extLst>
              <a:ext uri="{FF2B5EF4-FFF2-40B4-BE49-F238E27FC236}">
                <a16:creationId xmlns:a16="http://schemas.microsoft.com/office/drawing/2014/main" id="{A2F6E1AB-948E-EB49-868E-23E304E7011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p:blipFill>
        <p:spPr>
          <a:xfrm>
            <a:off x="418908" y="363910"/>
            <a:ext cx="330200" cy="330200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D9C04901-6CCA-D14D-97AD-123D96136B43}"/>
              </a:ext>
            </a:extLst>
          </p:cNvPr>
          <p:cNvSpPr/>
          <p:nvPr/>
        </p:nvSpPr>
        <p:spPr>
          <a:xfrm>
            <a:off x="676457" y="777121"/>
            <a:ext cx="5760720" cy="6123230"/>
          </a:xfrm>
          <a:prstGeom prst="rect">
            <a:avLst/>
          </a:prstGeom>
          <a:noFill/>
          <a:ln w="12700">
            <a:solidFill>
              <a:srgbClr val="1D8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57200" tIns="9144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US" sz="1200" dirty="0">
                <a:ln w="0"/>
                <a:solidFill>
                  <a:srgbClr val="1D8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Management VPC</a:t>
            </a:r>
          </a:p>
        </p:txBody>
      </p:sp>
      <p:pic>
        <p:nvPicPr>
          <p:cNvPr id="5" name="Graphic 6">
            <a:extLst>
              <a:ext uri="{FF2B5EF4-FFF2-40B4-BE49-F238E27FC236}">
                <a16:creationId xmlns:a16="http://schemas.microsoft.com/office/drawing/2014/main" id="{5B96122C-0F05-2F4A-952D-4BF76CC6B0A1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xmlns="" r:embed="rId6"/>
              </a:ext>
            </a:extLst>
          </a:blip>
          <a:stretch>
            <a:fillRect/>
          </a:stretch>
        </p:blipFill>
        <p:spPr>
          <a:xfrm>
            <a:off x="676457" y="774547"/>
            <a:ext cx="330200" cy="330200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DEE7D5A3-E165-A94D-B3C2-868722B07466}"/>
              </a:ext>
            </a:extLst>
          </p:cNvPr>
          <p:cNvSpPr/>
          <p:nvPr/>
        </p:nvSpPr>
        <p:spPr>
          <a:xfrm>
            <a:off x="6604190" y="769208"/>
            <a:ext cx="5760720" cy="6131142"/>
          </a:xfrm>
          <a:prstGeom prst="rect">
            <a:avLst/>
          </a:prstGeom>
          <a:noFill/>
          <a:ln w="12700">
            <a:solidFill>
              <a:srgbClr val="1D8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57200" tIns="9144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1200" dirty="0">
                <a:ln w="0"/>
                <a:solidFill>
                  <a:srgbClr val="1D8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Production VPC</a:t>
            </a:r>
          </a:p>
        </p:txBody>
      </p:sp>
      <p:pic>
        <p:nvPicPr>
          <p:cNvPr id="7" name="Graphic 8">
            <a:extLst>
              <a:ext uri="{FF2B5EF4-FFF2-40B4-BE49-F238E27FC236}">
                <a16:creationId xmlns:a16="http://schemas.microsoft.com/office/drawing/2014/main" id="{7DFBF227-A1F0-0B43-A776-600C474089B8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xmlns="" r:embed="rId6"/>
              </a:ext>
            </a:extLst>
          </a:blip>
          <a:stretch>
            <a:fillRect/>
          </a:stretch>
        </p:blipFill>
        <p:spPr>
          <a:xfrm>
            <a:off x="6608911" y="774547"/>
            <a:ext cx="330200" cy="330200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D13A562D-C8BA-9C40-A13B-8E582D2DEBDD}"/>
              </a:ext>
            </a:extLst>
          </p:cNvPr>
          <p:cNvSpPr/>
          <p:nvPr/>
        </p:nvSpPr>
        <p:spPr>
          <a:xfrm>
            <a:off x="988466" y="1455870"/>
            <a:ext cx="2194560" cy="1903484"/>
          </a:xfrm>
          <a:prstGeom prst="rect">
            <a:avLst/>
          </a:prstGeom>
          <a:solidFill>
            <a:srgbClr val="1D8900">
              <a:alpha val="9804"/>
            </a:srgbClr>
          </a:solidFill>
          <a:ln w="12700"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38328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US" sz="1200" dirty="0">
                <a:solidFill>
                  <a:srgbClr val="1D8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Public subnet</a:t>
            </a:r>
          </a:p>
        </p:txBody>
      </p:sp>
      <p:pic>
        <p:nvPicPr>
          <p:cNvPr id="10" name="Graphic 11">
            <a:extLst>
              <a:ext uri="{FF2B5EF4-FFF2-40B4-BE49-F238E27FC236}">
                <a16:creationId xmlns:a16="http://schemas.microsoft.com/office/drawing/2014/main" id="{3F981564-63FF-9141-872E-EAFC5FBB81B3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xmlns="" r:embed="rId8"/>
              </a:ext>
            </a:extLst>
          </a:blip>
          <a:stretch>
            <a:fillRect/>
          </a:stretch>
        </p:blipFill>
        <p:spPr>
          <a:xfrm>
            <a:off x="985456" y="1455869"/>
            <a:ext cx="274320" cy="274320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5D17A22B-8497-3546-838D-17496FB02982}"/>
              </a:ext>
            </a:extLst>
          </p:cNvPr>
          <p:cNvSpPr/>
          <p:nvPr/>
        </p:nvSpPr>
        <p:spPr>
          <a:xfrm>
            <a:off x="998882" y="3504347"/>
            <a:ext cx="2184143" cy="3299224"/>
          </a:xfrm>
          <a:prstGeom prst="rect">
            <a:avLst/>
          </a:prstGeom>
          <a:solidFill>
            <a:srgbClr val="007CBC">
              <a:alpha val="9804"/>
            </a:srgbClr>
          </a:solidFill>
          <a:ln w="12700"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38328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US" sz="1200" dirty="0">
                <a:solidFill>
                  <a:srgbClr val="007CB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Private subnet</a:t>
            </a:r>
          </a:p>
        </p:txBody>
      </p:sp>
      <p:pic>
        <p:nvPicPr>
          <p:cNvPr id="12" name="Graphic 16">
            <a:extLst>
              <a:ext uri="{FF2B5EF4-FFF2-40B4-BE49-F238E27FC236}">
                <a16:creationId xmlns:a16="http://schemas.microsoft.com/office/drawing/2014/main" id="{1A0DAA10-8C16-8347-A2BE-3CF354BDA386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xmlns="" r:embed="rId10"/>
              </a:ext>
            </a:extLst>
          </a:blip>
          <a:stretch>
            <a:fillRect/>
          </a:stretch>
        </p:blipFill>
        <p:spPr>
          <a:xfrm>
            <a:off x="995872" y="3513463"/>
            <a:ext cx="274320" cy="274320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6628EAB6-DE1A-B744-9AC8-5BDF8D2ACC47}"/>
              </a:ext>
            </a:extLst>
          </p:cNvPr>
          <p:cNvSpPr txBox="1"/>
          <p:nvPr/>
        </p:nvSpPr>
        <p:spPr>
          <a:xfrm>
            <a:off x="2031866" y="2828602"/>
            <a:ext cx="103594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Bastion host</a:t>
            </a:r>
          </a:p>
        </p:txBody>
      </p:sp>
      <p:pic>
        <p:nvPicPr>
          <p:cNvPr id="16" name="Graphic 23">
            <a:extLst>
              <a:ext uri="{FF2B5EF4-FFF2-40B4-BE49-F238E27FC236}">
                <a16:creationId xmlns:a16="http://schemas.microsoft.com/office/drawing/2014/main" id="{A5C17BAB-97CA-2442-9279-AB67604C0FC9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96DAC541-7B7A-43D3-8B79-37D633B846F1}">
                <asvg:svgBlip xmlns:asvg="http://schemas.microsoft.com/office/drawing/2016/SVG/main" xmlns="" r:embed="rId14"/>
              </a:ext>
            </a:extLst>
          </a:blip>
          <a:stretch>
            <a:fillRect/>
          </a:stretch>
        </p:blipFill>
        <p:spPr>
          <a:xfrm>
            <a:off x="1293008" y="2083744"/>
            <a:ext cx="394953" cy="394953"/>
          </a:xfrm>
          <a:prstGeom prst="rect">
            <a:avLst/>
          </a:prstGeom>
        </p:spPr>
      </p:pic>
      <p:sp>
        <p:nvSpPr>
          <p:cNvPr id="17" name="TextBox 16">
            <a:extLst>
              <a:ext uri="{FF2B5EF4-FFF2-40B4-BE49-F238E27FC236}">
                <a16:creationId xmlns:a16="http://schemas.microsoft.com/office/drawing/2014/main" id="{8D22DA07-4F15-084C-88C2-E447076DAC29}"/>
              </a:ext>
            </a:extLst>
          </p:cNvPr>
          <p:cNvSpPr txBox="1"/>
          <p:nvPr/>
        </p:nvSpPr>
        <p:spPr>
          <a:xfrm>
            <a:off x="1055293" y="2514470"/>
            <a:ext cx="80751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900"/>
            </a:lvl1pPr>
          </a:lstStyle>
          <a:p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NAT </a:t>
            </a:r>
          </a:p>
          <a:p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gateway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1AF85CF3-601C-694D-9EAB-6540A4D83690}"/>
              </a:ext>
            </a:extLst>
          </p:cNvPr>
          <p:cNvSpPr/>
          <p:nvPr/>
        </p:nvSpPr>
        <p:spPr>
          <a:xfrm>
            <a:off x="6808682" y="1455869"/>
            <a:ext cx="2194560" cy="1903484"/>
          </a:xfrm>
          <a:prstGeom prst="rect">
            <a:avLst/>
          </a:prstGeom>
          <a:solidFill>
            <a:srgbClr val="1D8900">
              <a:alpha val="9804"/>
            </a:srgbClr>
          </a:solidFill>
          <a:ln w="12700"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38328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1200" dirty="0">
                <a:solidFill>
                  <a:srgbClr val="1D8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Public subnet</a:t>
            </a:r>
          </a:p>
        </p:txBody>
      </p:sp>
      <p:pic>
        <p:nvPicPr>
          <p:cNvPr id="25" name="Graphic 32">
            <a:extLst>
              <a:ext uri="{FF2B5EF4-FFF2-40B4-BE49-F238E27FC236}">
                <a16:creationId xmlns:a16="http://schemas.microsoft.com/office/drawing/2014/main" id="{C8F1901E-CAE6-0643-A409-D7DAF49EF8BB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xmlns="" r:embed="rId8"/>
              </a:ext>
            </a:extLst>
          </a:blip>
          <a:stretch>
            <a:fillRect/>
          </a:stretch>
        </p:blipFill>
        <p:spPr>
          <a:xfrm>
            <a:off x="6805672" y="1455869"/>
            <a:ext cx="274320" cy="274320"/>
          </a:xfrm>
          <a:prstGeom prst="rect">
            <a:avLst/>
          </a:prstGeom>
        </p:spPr>
      </p:pic>
      <p:sp>
        <p:nvSpPr>
          <p:cNvPr id="26" name="Rectangle 25">
            <a:extLst>
              <a:ext uri="{FF2B5EF4-FFF2-40B4-BE49-F238E27FC236}">
                <a16:creationId xmlns:a16="http://schemas.microsoft.com/office/drawing/2014/main" id="{092206B7-A3FF-1647-A356-6165B6100C15}"/>
              </a:ext>
            </a:extLst>
          </p:cNvPr>
          <p:cNvSpPr/>
          <p:nvPr/>
        </p:nvSpPr>
        <p:spPr>
          <a:xfrm>
            <a:off x="9992788" y="1455869"/>
            <a:ext cx="2194560" cy="1909357"/>
          </a:xfrm>
          <a:prstGeom prst="rect">
            <a:avLst/>
          </a:prstGeom>
          <a:solidFill>
            <a:srgbClr val="1D8900">
              <a:alpha val="9804"/>
            </a:srgbClr>
          </a:solidFill>
          <a:ln w="12700"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38328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1200" dirty="0">
                <a:solidFill>
                  <a:srgbClr val="1D8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Public subnet</a:t>
            </a:r>
          </a:p>
        </p:txBody>
      </p:sp>
      <p:pic>
        <p:nvPicPr>
          <p:cNvPr id="27" name="Graphic 34">
            <a:extLst>
              <a:ext uri="{FF2B5EF4-FFF2-40B4-BE49-F238E27FC236}">
                <a16:creationId xmlns:a16="http://schemas.microsoft.com/office/drawing/2014/main" id="{074C5B0A-FF8A-8741-B52C-94E4DAE6F897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xmlns="" r:embed="rId8"/>
              </a:ext>
            </a:extLst>
          </a:blip>
          <a:stretch>
            <a:fillRect/>
          </a:stretch>
        </p:blipFill>
        <p:spPr>
          <a:xfrm>
            <a:off x="9986945" y="1455869"/>
            <a:ext cx="274320" cy="274320"/>
          </a:xfrm>
          <a:prstGeom prst="rect">
            <a:avLst/>
          </a:prstGeom>
        </p:spPr>
      </p:pic>
      <p:sp>
        <p:nvSpPr>
          <p:cNvPr id="28" name="Rectangle 27">
            <a:extLst>
              <a:ext uri="{FF2B5EF4-FFF2-40B4-BE49-F238E27FC236}">
                <a16:creationId xmlns:a16="http://schemas.microsoft.com/office/drawing/2014/main" id="{DF93C84F-EBE7-3444-9C50-863F58D03286}"/>
              </a:ext>
            </a:extLst>
          </p:cNvPr>
          <p:cNvSpPr/>
          <p:nvPr/>
        </p:nvSpPr>
        <p:spPr>
          <a:xfrm>
            <a:off x="6783980" y="3451221"/>
            <a:ext cx="2194560" cy="1788448"/>
          </a:xfrm>
          <a:prstGeom prst="rect">
            <a:avLst/>
          </a:prstGeom>
          <a:solidFill>
            <a:srgbClr val="007CBC">
              <a:alpha val="9804"/>
            </a:srgbClr>
          </a:solidFill>
          <a:ln w="12700"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38328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1200" dirty="0">
                <a:solidFill>
                  <a:srgbClr val="007CB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Private subnet</a:t>
            </a:r>
          </a:p>
        </p:txBody>
      </p:sp>
      <p:pic>
        <p:nvPicPr>
          <p:cNvPr id="29" name="Graphic 36">
            <a:extLst>
              <a:ext uri="{FF2B5EF4-FFF2-40B4-BE49-F238E27FC236}">
                <a16:creationId xmlns:a16="http://schemas.microsoft.com/office/drawing/2014/main" id="{E6C9DDA8-7BCB-0C4E-9582-D6A0A251EBA6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xmlns="" r:embed="rId10"/>
              </a:ext>
            </a:extLst>
          </a:blip>
          <a:stretch>
            <a:fillRect/>
          </a:stretch>
        </p:blipFill>
        <p:spPr>
          <a:xfrm>
            <a:off x="6781817" y="3459296"/>
            <a:ext cx="274320" cy="274320"/>
          </a:xfrm>
          <a:prstGeom prst="rect">
            <a:avLst/>
          </a:prstGeom>
        </p:spPr>
      </p:pic>
      <p:sp>
        <p:nvSpPr>
          <p:cNvPr id="30" name="Rectangle 29">
            <a:extLst>
              <a:ext uri="{FF2B5EF4-FFF2-40B4-BE49-F238E27FC236}">
                <a16:creationId xmlns:a16="http://schemas.microsoft.com/office/drawing/2014/main" id="{C6EB2F5F-A88A-554E-B60A-48B86972F7F2}"/>
              </a:ext>
            </a:extLst>
          </p:cNvPr>
          <p:cNvSpPr/>
          <p:nvPr/>
        </p:nvSpPr>
        <p:spPr>
          <a:xfrm>
            <a:off x="9983110" y="3449139"/>
            <a:ext cx="2194560" cy="1790530"/>
          </a:xfrm>
          <a:prstGeom prst="rect">
            <a:avLst/>
          </a:prstGeom>
          <a:solidFill>
            <a:srgbClr val="007CBC">
              <a:alpha val="9804"/>
            </a:srgbClr>
          </a:solidFill>
          <a:ln w="12700"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38328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1200" dirty="0">
                <a:solidFill>
                  <a:srgbClr val="007CB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Private subnet</a:t>
            </a:r>
          </a:p>
          <a:p>
            <a:pPr algn="l"/>
            <a:endParaRPr lang="en-US" sz="1000" dirty="0">
              <a:solidFill>
                <a:schemeClr val="accent3"/>
              </a:solidFill>
            </a:endParaRPr>
          </a:p>
        </p:txBody>
      </p:sp>
      <p:pic>
        <p:nvPicPr>
          <p:cNvPr id="31" name="Graphic 38">
            <a:extLst>
              <a:ext uri="{FF2B5EF4-FFF2-40B4-BE49-F238E27FC236}">
                <a16:creationId xmlns:a16="http://schemas.microsoft.com/office/drawing/2014/main" id="{A896A31E-0D6D-3E40-88DC-43E6B776CCE6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xmlns="" r:embed="rId10"/>
              </a:ext>
            </a:extLst>
          </a:blip>
          <a:stretch>
            <a:fillRect/>
          </a:stretch>
        </p:blipFill>
        <p:spPr>
          <a:xfrm>
            <a:off x="9981750" y="3440381"/>
            <a:ext cx="274320" cy="274320"/>
          </a:xfrm>
          <a:prstGeom prst="rect">
            <a:avLst/>
          </a:prstGeom>
        </p:spPr>
      </p:pic>
      <p:sp>
        <p:nvSpPr>
          <p:cNvPr id="32" name="Rectangle 31">
            <a:extLst>
              <a:ext uri="{FF2B5EF4-FFF2-40B4-BE49-F238E27FC236}">
                <a16:creationId xmlns:a16="http://schemas.microsoft.com/office/drawing/2014/main" id="{408DA8E5-3375-0141-B156-D9A61ADC3C96}"/>
              </a:ext>
            </a:extLst>
          </p:cNvPr>
          <p:cNvSpPr/>
          <p:nvPr/>
        </p:nvSpPr>
        <p:spPr>
          <a:xfrm>
            <a:off x="6791884" y="5322062"/>
            <a:ext cx="2184020" cy="1481509"/>
          </a:xfrm>
          <a:prstGeom prst="rect">
            <a:avLst/>
          </a:prstGeom>
          <a:solidFill>
            <a:srgbClr val="007CBC">
              <a:alpha val="9804"/>
            </a:srgbClr>
          </a:solidFill>
          <a:ln w="12700"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38328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1200" dirty="0">
                <a:solidFill>
                  <a:srgbClr val="007CB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Private subnet</a:t>
            </a:r>
          </a:p>
        </p:txBody>
      </p:sp>
      <p:pic>
        <p:nvPicPr>
          <p:cNvPr id="33" name="Graphic 40">
            <a:extLst>
              <a:ext uri="{FF2B5EF4-FFF2-40B4-BE49-F238E27FC236}">
                <a16:creationId xmlns:a16="http://schemas.microsoft.com/office/drawing/2014/main" id="{49A31D78-0276-9F43-938F-B8BFC3FF4297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xmlns="" r:embed="rId10"/>
              </a:ext>
            </a:extLst>
          </a:blip>
          <a:stretch>
            <a:fillRect/>
          </a:stretch>
        </p:blipFill>
        <p:spPr>
          <a:xfrm>
            <a:off x="6784867" y="5308093"/>
            <a:ext cx="274320" cy="274320"/>
          </a:xfrm>
          <a:prstGeom prst="rect">
            <a:avLst/>
          </a:prstGeom>
        </p:spPr>
      </p:pic>
      <p:sp>
        <p:nvSpPr>
          <p:cNvPr id="34" name="Rectangle 33">
            <a:extLst>
              <a:ext uri="{FF2B5EF4-FFF2-40B4-BE49-F238E27FC236}">
                <a16:creationId xmlns:a16="http://schemas.microsoft.com/office/drawing/2014/main" id="{7A6C9053-191B-7A44-987F-C541CBD60093}"/>
              </a:ext>
            </a:extLst>
          </p:cNvPr>
          <p:cNvSpPr/>
          <p:nvPr/>
        </p:nvSpPr>
        <p:spPr>
          <a:xfrm>
            <a:off x="9995797" y="5308093"/>
            <a:ext cx="2181873" cy="1511621"/>
          </a:xfrm>
          <a:prstGeom prst="rect">
            <a:avLst/>
          </a:prstGeom>
          <a:solidFill>
            <a:srgbClr val="007CBC">
              <a:alpha val="9804"/>
            </a:srgbClr>
          </a:solidFill>
          <a:ln w="12700"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38328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1200" dirty="0">
                <a:solidFill>
                  <a:srgbClr val="007CB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Private subnet</a:t>
            </a:r>
          </a:p>
        </p:txBody>
      </p:sp>
      <p:pic>
        <p:nvPicPr>
          <p:cNvPr id="35" name="Graphic 42">
            <a:extLst>
              <a:ext uri="{FF2B5EF4-FFF2-40B4-BE49-F238E27FC236}">
                <a16:creationId xmlns:a16="http://schemas.microsoft.com/office/drawing/2014/main" id="{61DDC1C6-75D6-8F47-8101-71AF8A8A3DEB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xmlns="" r:embed="rId10"/>
              </a:ext>
            </a:extLst>
          </a:blip>
          <a:stretch>
            <a:fillRect/>
          </a:stretch>
        </p:blipFill>
        <p:spPr>
          <a:xfrm>
            <a:off x="9992788" y="5306034"/>
            <a:ext cx="274320" cy="274320"/>
          </a:xfrm>
          <a:prstGeom prst="rect">
            <a:avLst/>
          </a:prstGeom>
        </p:spPr>
      </p:pic>
      <p:sp>
        <p:nvSpPr>
          <p:cNvPr id="44" name="Rectangle 43">
            <a:extLst>
              <a:ext uri="{FF2B5EF4-FFF2-40B4-BE49-F238E27FC236}">
                <a16:creationId xmlns:a16="http://schemas.microsoft.com/office/drawing/2014/main" id="{1F8BD936-5A23-E841-972A-CDB3A81AA17E}"/>
              </a:ext>
            </a:extLst>
          </p:cNvPr>
          <p:cNvSpPr/>
          <p:nvPr/>
        </p:nvSpPr>
        <p:spPr>
          <a:xfrm>
            <a:off x="7639748" y="1807648"/>
            <a:ext cx="3680440" cy="1463736"/>
          </a:xfrm>
          <a:prstGeom prst="rect">
            <a:avLst/>
          </a:prstGeom>
          <a:noFill/>
          <a:ln w="12700">
            <a:solidFill>
              <a:srgbClr val="D86613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9144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100" dirty="0">
              <a:solidFill>
                <a:srgbClr val="D86613"/>
              </a:solidFill>
            </a:endParaRPr>
          </a:p>
          <a:p>
            <a:pPr algn="ctr"/>
            <a:endParaRPr lang="en-US" sz="800" dirty="0">
              <a:solidFill>
                <a:srgbClr val="D86613"/>
              </a:solidFill>
            </a:endParaRPr>
          </a:p>
          <a:p>
            <a:pPr algn="ctr"/>
            <a:r>
              <a:rPr lang="en-US" sz="1000" dirty="0">
                <a:solidFill>
                  <a:srgbClr val="D8661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Auto Scaling </a:t>
            </a:r>
          </a:p>
          <a:p>
            <a:pPr algn="ctr"/>
            <a:r>
              <a:rPr lang="en-US" sz="1000" dirty="0">
                <a:solidFill>
                  <a:srgbClr val="D8661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group</a:t>
            </a:r>
          </a:p>
        </p:txBody>
      </p:sp>
      <p:pic>
        <p:nvPicPr>
          <p:cNvPr id="45" name="Graphic 52">
            <a:extLst>
              <a:ext uri="{FF2B5EF4-FFF2-40B4-BE49-F238E27FC236}">
                <a16:creationId xmlns:a16="http://schemas.microsoft.com/office/drawing/2014/main" id="{93593BBD-7EA3-C449-9B7C-F869A0CD256D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96DAC541-7B7A-43D3-8B79-37D633B846F1}">
                <asvg:svgBlip xmlns:asvg="http://schemas.microsoft.com/office/drawing/2016/SVG/main" xmlns="" r:embed="rId22"/>
              </a:ext>
            </a:extLst>
          </a:blip>
          <a:stretch>
            <a:fillRect/>
          </a:stretch>
        </p:blipFill>
        <p:spPr>
          <a:xfrm>
            <a:off x="9335749" y="1811910"/>
            <a:ext cx="277535" cy="277535"/>
          </a:xfrm>
          <a:prstGeom prst="rect">
            <a:avLst/>
          </a:prstGeom>
        </p:spPr>
      </p:pic>
      <p:sp>
        <p:nvSpPr>
          <p:cNvPr id="54" name="Rectangle 53">
            <a:extLst>
              <a:ext uri="{FF2B5EF4-FFF2-40B4-BE49-F238E27FC236}">
                <a16:creationId xmlns:a16="http://schemas.microsoft.com/office/drawing/2014/main" id="{65F984F6-C59A-1D43-83FA-14D3ED374A2D}"/>
              </a:ext>
            </a:extLst>
          </p:cNvPr>
          <p:cNvSpPr/>
          <p:nvPr/>
        </p:nvSpPr>
        <p:spPr>
          <a:xfrm>
            <a:off x="7253582" y="3733616"/>
            <a:ext cx="4485994" cy="1370988"/>
          </a:xfrm>
          <a:prstGeom prst="rect">
            <a:avLst/>
          </a:prstGeom>
          <a:noFill/>
          <a:ln w="12700">
            <a:solidFill>
              <a:srgbClr val="D86613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9144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100" dirty="0">
              <a:solidFill>
                <a:srgbClr val="D86613"/>
              </a:solidFill>
            </a:endParaRPr>
          </a:p>
          <a:p>
            <a:pPr algn="ctr"/>
            <a:endParaRPr lang="en-US" sz="800" dirty="0">
              <a:solidFill>
                <a:srgbClr val="D86613"/>
              </a:solidFill>
            </a:endParaRPr>
          </a:p>
          <a:p>
            <a:pPr algn="ctr"/>
            <a:r>
              <a:rPr lang="en-US" sz="1000" dirty="0">
                <a:solidFill>
                  <a:srgbClr val="D8661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Auto Scaling </a:t>
            </a:r>
          </a:p>
          <a:p>
            <a:pPr algn="ctr"/>
            <a:r>
              <a:rPr lang="en-US" sz="1000" dirty="0">
                <a:solidFill>
                  <a:srgbClr val="D8661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group</a:t>
            </a:r>
          </a:p>
        </p:txBody>
      </p:sp>
      <p:pic>
        <p:nvPicPr>
          <p:cNvPr id="55" name="Graphic 62">
            <a:extLst>
              <a:ext uri="{FF2B5EF4-FFF2-40B4-BE49-F238E27FC236}">
                <a16:creationId xmlns:a16="http://schemas.microsoft.com/office/drawing/2014/main" id="{4530C429-4EAA-E94A-9B30-06DB5E4463FB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96DAC541-7B7A-43D3-8B79-37D633B846F1}">
                <asvg:svgBlip xmlns:asvg="http://schemas.microsoft.com/office/drawing/2016/SVG/main" xmlns="" r:embed="rId22"/>
              </a:ext>
            </a:extLst>
          </a:blip>
          <a:stretch>
            <a:fillRect/>
          </a:stretch>
        </p:blipFill>
        <p:spPr>
          <a:xfrm>
            <a:off x="9329724" y="3736982"/>
            <a:ext cx="277535" cy="277535"/>
          </a:xfrm>
          <a:prstGeom prst="rect">
            <a:avLst/>
          </a:prstGeom>
        </p:spPr>
      </p:pic>
      <p:pic>
        <p:nvPicPr>
          <p:cNvPr id="71" name="Graphic 84">
            <a:extLst>
              <a:ext uri="{FF2B5EF4-FFF2-40B4-BE49-F238E27FC236}">
                <a16:creationId xmlns:a16="http://schemas.microsoft.com/office/drawing/2014/main" id="{13473E0F-BADA-604D-BCAA-E08BF5E320A9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96DAC541-7B7A-43D3-8B79-37D633B846F1}">
                <asvg:svgBlip xmlns:asvg="http://schemas.microsoft.com/office/drawing/2016/SVG/main" xmlns="" r:embed="rId14"/>
              </a:ext>
            </a:extLst>
          </a:blip>
          <a:stretch>
            <a:fillRect/>
          </a:stretch>
        </p:blipFill>
        <p:spPr>
          <a:xfrm>
            <a:off x="7082479" y="2220638"/>
            <a:ext cx="394953" cy="394953"/>
          </a:xfrm>
          <a:prstGeom prst="rect">
            <a:avLst/>
          </a:prstGeom>
        </p:spPr>
      </p:pic>
      <p:sp>
        <p:nvSpPr>
          <p:cNvPr id="72" name="TextBox 71">
            <a:extLst>
              <a:ext uri="{FF2B5EF4-FFF2-40B4-BE49-F238E27FC236}">
                <a16:creationId xmlns:a16="http://schemas.microsoft.com/office/drawing/2014/main" id="{ED00E0B4-0E01-D54B-899A-43F6792F31D0}"/>
              </a:ext>
            </a:extLst>
          </p:cNvPr>
          <p:cNvSpPr txBox="1"/>
          <p:nvPr/>
        </p:nvSpPr>
        <p:spPr>
          <a:xfrm>
            <a:off x="6861899" y="2623055"/>
            <a:ext cx="80751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900"/>
            </a:lvl1pPr>
          </a:lstStyle>
          <a:p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NAT </a:t>
            </a:r>
          </a:p>
          <a:p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gateway</a:t>
            </a:r>
          </a:p>
        </p:txBody>
      </p:sp>
      <p:pic>
        <p:nvPicPr>
          <p:cNvPr id="73" name="Graphic 87">
            <a:extLst>
              <a:ext uri="{FF2B5EF4-FFF2-40B4-BE49-F238E27FC236}">
                <a16:creationId xmlns:a16="http://schemas.microsoft.com/office/drawing/2014/main" id="{18411E64-45BD-C94F-9EEF-AC035D01A7DD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96DAC541-7B7A-43D3-8B79-37D633B846F1}">
                <asvg:svgBlip xmlns:asvg="http://schemas.microsoft.com/office/drawing/2016/SVG/main" xmlns="" r:embed="rId14"/>
              </a:ext>
            </a:extLst>
          </a:blip>
          <a:stretch>
            <a:fillRect/>
          </a:stretch>
        </p:blipFill>
        <p:spPr>
          <a:xfrm>
            <a:off x="11530346" y="2281221"/>
            <a:ext cx="394953" cy="394953"/>
          </a:xfrm>
          <a:prstGeom prst="rect">
            <a:avLst/>
          </a:prstGeom>
        </p:spPr>
      </p:pic>
      <p:sp>
        <p:nvSpPr>
          <p:cNvPr id="74" name="TextBox 73">
            <a:extLst>
              <a:ext uri="{FF2B5EF4-FFF2-40B4-BE49-F238E27FC236}">
                <a16:creationId xmlns:a16="http://schemas.microsoft.com/office/drawing/2014/main" id="{F773C02E-7614-4441-AAE1-CAC0B2A5D9E1}"/>
              </a:ext>
            </a:extLst>
          </p:cNvPr>
          <p:cNvSpPr txBox="1"/>
          <p:nvPr/>
        </p:nvSpPr>
        <p:spPr>
          <a:xfrm>
            <a:off x="11350743" y="2691037"/>
            <a:ext cx="80751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900"/>
            </a:lvl1pPr>
          </a:lstStyle>
          <a:p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NAT </a:t>
            </a:r>
          </a:p>
          <a:p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gateway</a:t>
            </a:r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F9149898-213B-294F-9656-A7D2E24A906F}"/>
              </a:ext>
            </a:extLst>
          </p:cNvPr>
          <p:cNvSpPr txBox="1"/>
          <p:nvPr/>
        </p:nvSpPr>
        <p:spPr>
          <a:xfrm>
            <a:off x="4512776" y="7566346"/>
            <a:ext cx="17147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Application </a:t>
            </a:r>
          </a:p>
          <a:p>
            <a:pPr algn="ctr"/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Load Balancer</a:t>
            </a:r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11FCEAFF-4DA4-4B46-BAB1-5CE2D45EF17E}"/>
              </a:ext>
            </a:extLst>
          </p:cNvPr>
          <p:cNvSpPr txBox="1"/>
          <p:nvPr/>
        </p:nvSpPr>
        <p:spPr>
          <a:xfrm>
            <a:off x="9069858" y="5825478"/>
            <a:ext cx="83471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900"/>
            </a:lvl1pPr>
          </a:lstStyle>
          <a:p>
            <a:r>
              <a:rPr lang="en-KR" sz="1000" dirty="0">
                <a:latin typeface="Arial" panose="020B0604020202020204" pitchFamily="34" charset="0"/>
                <a:cs typeface="Arial" panose="020B0604020202020204" pitchFamily="34" charset="0"/>
              </a:rPr>
              <a:t>Replication</a:t>
            </a:r>
          </a:p>
        </p:txBody>
      </p:sp>
      <p:sp>
        <p:nvSpPr>
          <p:cNvPr id="87" name="Rectangle 86">
            <a:extLst>
              <a:ext uri="{FF2B5EF4-FFF2-40B4-BE49-F238E27FC236}">
                <a16:creationId xmlns:a16="http://schemas.microsoft.com/office/drawing/2014/main" id="{0E5CF344-E9D9-EE47-8B71-263EE4C1876B}"/>
              </a:ext>
            </a:extLst>
          </p:cNvPr>
          <p:cNvSpPr/>
          <p:nvPr/>
        </p:nvSpPr>
        <p:spPr>
          <a:xfrm>
            <a:off x="3958105" y="1455869"/>
            <a:ext cx="2194560" cy="1903484"/>
          </a:xfrm>
          <a:prstGeom prst="rect">
            <a:avLst/>
          </a:prstGeom>
          <a:solidFill>
            <a:srgbClr val="1D8900">
              <a:alpha val="9804"/>
            </a:srgbClr>
          </a:solidFill>
          <a:ln w="12700"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38328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1200" dirty="0">
                <a:solidFill>
                  <a:srgbClr val="1D8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Public subnet</a:t>
            </a:r>
          </a:p>
          <a:p>
            <a:pPr algn="l"/>
            <a:endParaRPr lang="en-US" sz="1000" dirty="0">
              <a:solidFill>
                <a:schemeClr val="accent5"/>
              </a:solidFill>
            </a:endParaRPr>
          </a:p>
        </p:txBody>
      </p:sp>
      <p:pic>
        <p:nvPicPr>
          <p:cNvPr id="88" name="Graphic 107">
            <a:extLst>
              <a:ext uri="{FF2B5EF4-FFF2-40B4-BE49-F238E27FC236}">
                <a16:creationId xmlns:a16="http://schemas.microsoft.com/office/drawing/2014/main" id="{8FAA9C0A-08AC-3B4D-945B-B765F73B301D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xmlns="" r:embed="rId8"/>
              </a:ext>
            </a:extLst>
          </a:blip>
          <a:stretch>
            <a:fillRect/>
          </a:stretch>
        </p:blipFill>
        <p:spPr>
          <a:xfrm>
            <a:off x="3962800" y="1455869"/>
            <a:ext cx="274320" cy="274320"/>
          </a:xfrm>
          <a:prstGeom prst="rect">
            <a:avLst/>
          </a:prstGeom>
        </p:spPr>
      </p:pic>
      <p:sp>
        <p:nvSpPr>
          <p:cNvPr id="89" name="Rectangle 88">
            <a:extLst>
              <a:ext uri="{FF2B5EF4-FFF2-40B4-BE49-F238E27FC236}">
                <a16:creationId xmlns:a16="http://schemas.microsoft.com/office/drawing/2014/main" id="{A9DFF765-FD8E-F646-B362-098324864095}"/>
              </a:ext>
            </a:extLst>
          </p:cNvPr>
          <p:cNvSpPr/>
          <p:nvPr/>
        </p:nvSpPr>
        <p:spPr>
          <a:xfrm>
            <a:off x="3954186" y="3476057"/>
            <a:ext cx="2198479" cy="3296372"/>
          </a:xfrm>
          <a:prstGeom prst="rect">
            <a:avLst/>
          </a:prstGeom>
          <a:solidFill>
            <a:srgbClr val="007CBC">
              <a:alpha val="9804"/>
            </a:srgbClr>
          </a:solidFill>
          <a:ln w="12700"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38328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1200" dirty="0">
                <a:solidFill>
                  <a:srgbClr val="007CB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Private subnet</a:t>
            </a:r>
          </a:p>
          <a:p>
            <a:pPr algn="l"/>
            <a:endParaRPr lang="en-US" sz="1000" dirty="0">
              <a:solidFill>
                <a:schemeClr val="accent3"/>
              </a:solidFill>
            </a:endParaRPr>
          </a:p>
        </p:txBody>
      </p:sp>
      <p:pic>
        <p:nvPicPr>
          <p:cNvPr id="90" name="Graphic 109">
            <a:extLst>
              <a:ext uri="{FF2B5EF4-FFF2-40B4-BE49-F238E27FC236}">
                <a16:creationId xmlns:a16="http://schemas.microsoft.com/office/drawing/2014/main" id="{EE786163-1CFD-FC4B-89C5-3C934C244245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xmlns="" r:embed="rId10"/>
              </a:ext>
            </a:extLst>
          </a:blip>
          <a:stretch>
            <a:fillRect/>
          </a:stretch>
        </p:blipFill>
        <p:spPr>
          <a:xfrm>
            <a:off x="3955900" y="3467133"/>
            <a:ext cx="274320" cy="274320"/>
          </a:xfrm>
          <a:prstGeom prst="rect">
            <a:avLst/>
          </a:prstGeom>
        </p:spPr>
      </p:pic>
      <p:sp>
        <p:nvSpPr>
          <p:cNvPr id="182" name="Rectangle 181">
            <a:extLst>
              <a:ext uri="{FF2B5EF4-FFF2-40B4-BE49-F238E27FC236}">
                <a16:creationId xmlns:a16="http://schemas.microsoft.com/office/drawing/2014/main" id="{D3BFB7FF-0496-8C48-811A-8CB0FC3A2A04}"/>
              </a:ext>
            </a:extLst>
          </p:cNvPr>
          <p:cNvSpPr/>
          <p:nvPr/>
        </p:nvSpPr>
        <p:spPr>
          <a:xfrm>
            <a:off x="900708" y="1178454"/>
            <a:ext cx="2377440" cy="5821190"/>
          </a:xfrm>
          <a:prstGeom prst="rect">
            <a:avLst/>
          </a:prstGeom>
          <a:noFill/>
          <a:ln w="12700">
            <a:solidFill>
              <a:srgbClr val="007CBC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9144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200" dirty="0">
                <a:solidFill>
                  <a:srgbClr val="007CB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Availability Zone 1</a:t>
            </a:r>
          </a:p>
        </p:txBody>
      </p:sp>
      <p:sp>
        <p:nvSpPr>
          <p:cNvPr id="183" name="Rectangle 182">
            <a:extLst>
              <a:ext uri="{FF2B5EF4-FFF2-40B4-BE49-F238E27FC236}">
                <a16:creationId xmlns:a16="http://schemas.microsoft.com/office/drawing/2014/main" id="{D3BFB7FF-0496-8C48-811A-8CB0FC3A2A04}"/>
              </a:ext>
            </a:extLst>
          </p:cNvPr>
          <p:cNvSpPr/>
          <p:nvPr/>
        </p:nvSpPr>
        <p:spPr>
          <a:xfrm>
            <a:off x="3859057" y="1191828"/>
            <a:ext cx="2377440" cy="5793891"/>
          </a:xfrm>
          <a:prstGeom prst="rect">
            <a:avLst/>
          </a:prstGeom>
          <a:noFill/>
          <a:ln w="12700">
            <a:solidFill>
              <a:srgbClr val="007CBC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9144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200" dirty="0">
                <a:solidFill>
                  <a:srgbClr val="007CB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Availability Zone 2</a:t>
            </a:r>
          </a:p>
        </p:txBody>
      </p:sp>
      <p:sp>
        <p:nvSpPr>
          <p:cNvPr id="184" name="Rectangle 183">
            <a:extLst>
              <a:ext uri="{FF2B5EF4-FFF2-40B4-BE49-F238E27FC236}">
                <a16:creationId xmlns:a16="http://schemas.microsoft.com/office/drawing/2014/main" id="{D3BFB7FF-0496-8C48-811A-8CB0FC3A2A04}"/>
              </a:ext>
            </a:extLst>
          </p:cNvPr>
          <p:cNvSpPr/>
          <p:nvPr/>
        </p:nvSpPr>
        <p:spPr>
          <a:xfrm>
            <a:off x="6689408" y="1170925"/>
            <a:ext cx="2377440" cy="5820865"/>
          </a:xfrm>
          <a:prstGeom prst="rect">
            <a:avLst/>
          </a:prstGeom>
          <a:noFill/>
          <a:ln w="12700">
            <a:solidFill>
              <a:srgbClr val="007CBC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9144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200" dirty="0">
                <a:solidFill>
                  <a:srgbClr val="007CB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Availability Zone 1</a:t>
            </a:r>
          </a:p>
        </p:txBody>
      </p:sp>
      <p:sp>
        <p:nvSpPr>
          <p:cNvPr id="185" name="Rectangle 184">
            <a:extLst>
              <a:ext uri="{FF2B5EF4-FFF2-40B4-BE49-F238E27FC236}">
                <a16:creationId xmlns:a16="http://schemas.microsoft.com/office/drawing/2014/main" id="{D3BFB7FF-0496-8C48-811A-8CB0FC3A2A04}"/>
              </a:ext>
            </a:extLst>
          </p:cNvPr>
          <p:cNvSpPr/>
          <p:nvPr/>
        </p:nvSpPr>
        <p:spPr>
          <a:xfrm>
            <a:off x="9891670" y="1178455"/>
            <a:ext cx="2377440" cy="5813335"/>
          </a:xfrm>
          <a:prstGeom prst="rect">
            <a:avLst/>
          </a:prstGeom>
          <a:noFill/>
          <a:ln w="12700">
            <a:solidFill>
              <a:srgbClr val="007CBC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9144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200" dirty="0">
                <a:solidFill>
                  <a:srgbClr val="007CB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Availability Zone 2</a:t>
            </a:r>
          </a:p>
        </p:txBody>
      </p:sp>
      <p:sp>
        <p:nvSpPr>
          <p:cNvPr id="186" name="Rectangle 185">
            <a:extLst>
              <a:ext uri="{FF2B5EF4-FFF2-40B4-BE49-F238E27FC236}">
                <a16:creationId xmlns:a16="http://schemas.microsoft.com/office/drawing/2014/main" id="{9E4B180B-66C8-134C-9780-D82E60B76CCD}"/>
              </a:ext>
            </a:extLst>
          </p:cNvPr>
          <p:cNvSpPr/>
          <p:nvPr/>
        </p:nvSpPr>
        <p:spPr>
          <a:xfrm>
            <a:off x="1932328" y="1981087"/>
            <a:ext cx="1135484" cy="1116368"/>
          </a:xfrm>
          <a:prstGeom prst="rect">
            <a:avLst/>
          </a:prstGeom>
          <a:noFill/>
          <a:ln w="12700">
            <a:solidFill>
              <a:srgbClr val="DF33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91440" rIns="91440" bIns="45720" numCol="1" spcCol="0" rtlCol="0" fromWordArt="0" anchor="t" anchorCtr="1" forceAA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US" sz="1200" dirty="0">
                <a:solidFill>
                  <a:srgbClr val="DF3312"/>
                </a:solidFill>
              </a:rPr>
              <a:t>Security group</a:t>
            </a:r>
          </a:p>
        </p:txBody>
      </p:sp>
      <p:sp>
        <p:nvSpPr>
          <p:cNvPr id="187" name="Rectangle 186">
            <a:extLst>
              <a:ext uri="{FF2B5EF4-FFF2-40B4-BE49-F238E27FC236}">
                <a16:creationId xmlns:a16="http://schemas.microsoft.com/office/drawing/2014/main" id="{9E4B180B-66C8-134C-9780-D82E60B76CCD}"/>
              </a:ext>
            </a:extLst>
          </p:cNvPr>
          <p:cNvSpPr/>
          <p:nvPr/>
        </p:nvSpPr>
        <p:spPr>
          <a:xfrm>
            <a:off x="10123611" y="1889925"/>
            <a:ext cx="1085033" cy="1325861"/>
          </a:xfrm>
          <a:prstGeom prst="rect">
            <a:avLst/>
          </a:prstGeom>
          <a:noFill/>
          <a:ln w="12700">
            <a:solidFill>
              <a:srgbClr val="DF33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91440" rIns="91440" bIns="45720" numCol="1" spcCol="0" rtlCol="0" fromWordArt="0" anchor="t" anchorCtr="1" forceAA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US" sz="1200" dirty="0">
                <a:solidFill>
                  <a:srgbClr val="DF3312"/>
                </a:solidFill>
              </a:rPr>
              <a:t>Security group</a:t>
            </a:r>
          </a:p>
        </p:txBody>
      </p:sp>
      <p:sp>
        <p:nvSpPr>
          <p:cNvPr id="188" name="Rectangle 187">
            <a:extLst>
              <a:ext uri="{FF2B5EF4-FFF2-40B4-BE49-F238E27FC236}">
                <a16:creationId xmlns:a16="http://schemas.microsoft.com/office/drawing/2014/main" id="{9E4B180B-66C8-134C-9780-D82E60B76CCD}"/>
              </a:ext>
            </a:extLst>
          </p:cNvPr>
          <p:cNvSpPr/>
          <p:nvPr/>
        </p:nvSpPr>
        <p:spPr>
          <a:xfrm>
            <a:off x="7777130" y="1888365"/>
            <a:ext cx="1085033" cy="1307068"/>
          </a:xfrm>
          <a:prstGeom prst="rect">
            <a:avLst/>
          </a:prstGeom>
          <a:noFill/>
          <a:ln w="12700">
            <a:solidFill>
              <a:srgbClr val="DF33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91440" rIns="91440" bIns="45720" numCol="1" spcCol="0" rtlCol="0" fromWordArt="0" anchor="t" anchorCtr="1" forceAA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US" sz="1200" dirty="0">
                <a:solidFill>
                  <a:srgbClr val="DF3312"/>
                </a:solidFill>
              </a:rPr>
              <a:t>Security group</a:t>
            </a:r>
          </a:p>
        </p:txBody>
      </p:sp>
      <p:pic>
        <p:nvPicPr>
          <p:cNvPr id="191" name="Graphic 135">
            <a:extLst>
              <a:ext uri="{FF2B5EF4-FFF2-40B4-BE49-F238E27FC236}">
                <a16:creationId xmlns:a16="http://schemas.microsoft.com/office/drawing/2014/main" id="{C19987B1-DB3A-1640-994D-BCB81FCC1AE4}"/>
              </a:ext>
            </a:extLst>
          </p:cNvPr>
          <p:cNvPicPr>
            <a:picLocks noChangeAspect="1"/>
          </p:cNvPicPr>
          <p:nvPr/>
        </p:nvPicPr>
        <p:blipFill>
          <a:blip r:embed="rId23">
            <a:extLst>
              <a:ext uri="{96DAC541-7B7A-43D3-8B79-37D633B846F1}">
                <asvg:svgBlip xmlns:asvg="http://schemas.microsoft.com/office/drawing/2016/SVG/main" xmlns="" r:embed="rId36"/>
              </a:ext>
            </a:extLst>
          </a:blip>
          <a:stretch>
            <a:fillRect/>
          </a:stretch>
        </p:blipFill>
        <p:spPr>
          <a:xfrm>
            <a:off x="8109171" y="2184725"/>
            <a:ext cx="469900" cy="469900"/>
          </a:xfrm>
          <a:prstGeom prst="rect">
            <a:avLst/>
          </a:prstGeom>
        </p:spPr>
      </p:pic>
      <p:pic>
        <p:nvPicPr>
          <p:cNvPr id="192" name="Graphic 135">
            <a:extLst>
              <a:ext uri="{FF2B5EF4-FFF2-40B4-BE49-F238E27FC236}">
                <a16:creationId xmlns:a16="http://schemas.microsoft.com/office/drawing/2014/main" id="{C19987B1-DB3A-1640-994D-BCB81FCC1AE4}"/>
              </a:ext>
            </a:extLst>
          </p:cNvPr>
          <p:cNvPicPr>
            <a:picLocks noChangeAspect="1"/>
          </p:cNvPicPr>
          <p:nvPr/>
        </p:nvPicPr>
        <p:blipFill>
          <a:blip r:embed="rId23">
            <a:extLst>
              <a:ext uri="{96DAC541-7B7A-43D3-8B79-37D633B846F1}">
                <asvg:svgBlip xmlns:asvg="http://schemas.microsoft.com/office/drawing/2016/SVG/main" xmlns="" r:embed="rId36"/>
              </a:ext>
            </a:extLst>
          </a:blip>
          <a:stretch>
            <a:fillRect/>
          </a:stretch>
        </p:blipFill>
        <p:spPr>
          <a:xfrm>
            <a:off x="2264219" y="2317905"/>
            <a:ext cx="469900" cy="469900"/>
          </a:xfrm>
          <a:prstGeom prst="rect">
            <a:avLst/>
          </a:prstGeom>
        </p:spPr>
      </p:pic>
      <p:pic>
        <p:nvPicPr>
          <p:cNvPr id="193" name="Graphic 135">
            <a:extLst>
              <a:ext uri="{FF2B5EF4-FFF2-40B4-BE49-F238E27FC236}">
                <a16:creationId xmlns:a16="http://schemas.microsoft.com/office/drawing/2014/main" id="{C19987B1-DB3A-1640-994D-BCB81FCC1AE4}"/>
              </a:ext>
            </a:extLst>
          </p:cNvPr>
          <p:cNvPicPr>
            <a:picLocks noChangeAspect="1"/>
          </p:cNvPicPr>
          <p:nvPr/>
        </p:nvPicPr>
        <p:blipFill>
          <a:blip r:embed="rId23">
            <a:extLst>
              <a:ext uri="{96DAC541-7B7A-43D3-8B79-37D633B846F1}">
                <asvg:svgBlip xmlns:asvg="http://schemas.microsoft.com/office/drawing/2016/SVG/main" xmlns="" r:embed="rId36"/>
              </a:ext>
            </a:extLst>
          </a:blip>
          <a:stretch>
            <a:fillRect/>
          </a:stretch>
        </p:blipFill>
        <p:spPr>
          <a:xfrm>
            <a:off x="10842935" y="4081199"/>
            <a:ext cx="469900" cy="469900"/>
          </a:xfrm>
          <a:prstGeom prst="rect">
            <a:avLst/>
          </a:prstGeom>
        </p:spPr>
      </p:pic>
      <p:pic>
        <p:nvPicPr>
          <p:cNvPr id="194" name="Graphic 135">
            <a:extLst>
              <a:ext uri="{FF2B5EF4-FFF2-40B4-BE49-F238E27FC236}">
                <a16:creationId xmlns:a16="http://schemas.microsoft.com/office/drawing/2014/main" id="{C19987B1-DB3A-1640-994D-BCB81FCC1AE4}"/>
              </a:ext>
            </a:extLst>
          </p:cNvPr>
          <p:cNvPicPr>
            <a:picLocks noChangeAspect="1"/>
          </p:cNvPicPr>
          <p:nvPr/>
        </p:nvPicPr>
        <p:blipFill>
          <a:blip r:embed="rId23">
            <a:extLst>
              <a:ext uri="{96DAC541-7B7A-43D3-8B79-37D633B846F1}">
                <asvg:svgBlip xmlns:asvg="http://schemas.microsoft.com/office/drawing/2016/SVG/main" xmlns="" r:embed="rId36"/>
              </a:ext>
            </a:extLst>
          </a:blip>
          <a:stretch>
            <a:fillRect/>
          </a:stretch>
        </p:blipFill>
        <p:spPr>
          <a:xfrm>
            <a:off x="7668135" y="4096633"/>
            <a:ext cx="469900" cy="469900"/>
          </a:xfrm>
          <a:prstGeom prst="rect">
            <a:avLst/>
          </a:prstGeom>
        </p:spPr>
      </p:pic>
      <p:pic>
        <p:nvPicPr>
          <p:cNvPr id="195" name="Graphic 135">
            <a:extLst>
              <a:ext uri="{FF2B5EF4-FFF2-40B4-BE49-F238E27FC236}">
                <a16:creationId xmlns:a16="http://schemas.microsoft.com/office/drawing/2014/main" id="{C19987B1-DB3A-1640-994D-BCB81FCC1AE4}"/>
              </a:ext>
            </a:extLst>
          </p:cNvPr>
          <p:cNvPicPr>
            <a:picLocks noChangeAspect="1"/>
          </p:cNvPicPr>
          <p:nvPr/>
        </p:nvPicPr>
        <p:blipFill>
          <a:blip r:embed="rId23">
            <a:extLst>
              <a:ext uri="{96DAC541-7B7A-43D3-8B79-37D633B846F1}">
                <asvg:svgBlip xmlns:asvg="http://schemas.microsoft.com/office/drawing/2016/SVG/main" xmlns="" r:embed="rId36"/>
              </a:ext>
            </a:extLst>
          </a:blip>
          <a:stretch>
            <a:fillRect/>
          </a:stretch>
        </p:blipFill>
        <p:spPr>
          <a:xfrm>
            <a:off x="10449311" y="2223520"/>
            <a:ext cx="469900" cy="469900"/>
          </a:xfrm>
          <a:prstGeom prst="rect">
            <a:avLst/>
          </a:prstGeom>
        </p:spPr>
      </p:pic>
      <p:sp>
        <p:nvSpPr>
          <p:cNvPr id="196" name="TextBox 195">
            <a:extLst>
              <a:ext uri="{FF2B5EF4-FFF2-40B4-BE49-F238E27FC236}">
                <a16:creationId xmlns:a16="http://schemas.microsoft.com/office/drawing/2014/main" id="{ED00E0B4-0E01-D54B-899A-43F6792F31D0}"/>
              </a:ext>
            </a:extLst>
          </p:cNvPr>
          <p:cNvSpPr txBox="1"/>
          <p:nvPr/>
        </p:nvSpPr>
        <p:spPr>
          <a:xfrm>
            <a:off x="7929194" y="2612668"/>
            <a:ext cx="80751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900"/>
            </a:lvl1pPr>
          </a:lstStyle>
          <a:p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EC2 instance (web)</a:t>
            </a:r>
          </a:p>
        </p:txBody>
      </p:sp>
      <p:sp>
        <p:nvSpPr>
          <p:cNvPr id="197" name="TextBox 196">
            <a:extLst>
              <a:ext uri="{FF2B5EF4-FFF2-40B4-BE49-F238E27FC236}">
                <a16:creationId xmlns:a16="http://schemas.microsoft.com/office/drawing/2014/main" id="{ED00E0B4-0E01-D54B-899A-43F6792F31D0}"/>
              </a:ext>
            </a:extLst>
          </p:cNvPr>
          <p:cNvSpPr txBox="1"/>
          <p:nvPr/>
        </p:nvSpPr>
        <p:spPr>
          <a:xfrm>
            <a:off x="10287530" y="2635079"/>
            <a:ext cx="80751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900"/>
            </a:lvl1pPr>
          </a:lstStyle>
          <a:p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EC2 instance (web)</a:t>
            </a:r>
          </a:p>
        </p:txBody>
      </p:sp>
      <p:sp>
        <p:nvSpPr>
          <p:cNvPr id="198" name="TextBox 197">
            <a:extLst>
              <a:ext uri="{FF2B5EF4-FFF2-40B4-BE49-F238E27FC236}">
                <a16:creationId xmlns:a16="http://schemas.microsoft.com/office/drawing/2014/main" id="{ED00E0B4-0E01-D54B-899A-43F6792F31D0}"/>
              </a:ext>
            </a:extLst>
          </p:cNvPr>
          <p:cNvSpPr txBox="1"/>
          <p:nvPr/>
        </p:nvSpPr>
        <p:spPr>
          <a:xfrm>
            <a:off x="7330257" y="4531473"/>
            <a:ext cx="11732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900"/>
            </a:lvl1pPr>
          </a:lstStyle>
          <a:p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EC2 instance (app)</a:t>
            </a:r>
          </a:p>
        </p:txBody>
      </p:sp>
      <p:sp>
        <p:nvSpPr>
          <p:cNvPr id="199" name="TextBox 198">
            <a:extLst>
              <a:ext uri="{FF2B5EF4-FFF2-40B4-BE49-F238E27FC236}">
                <a16:creationId xmlns:a16="http://schemas.microsoft.com/office/drawing/2014/main" id="{ED00E0B4-0E01-D54B-899A-43F6792F31D0}"/>
              </a:ext>
            </a:extLst>
          </p:cNvPr>
          <p:cNvSpPr txBox="1"/>
          <p:nvPr/>
        </p:nvSpPr>
        <p:spPr>
          <a:xfrm>
            <a:off x="10565596" y="4534043"/>
            <a:ext cx="113070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900"/>
            </a:lvl1pPr>
          </a:lstStyle>
          <a:p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EC2 instance (app)</a:t>
            </a:r>
          </a:p>
        </p:txBody>
      </p:sp>
      <p:sp>
        <p:nvSpPr>
          <p:cNvPr id="204" name="TextBox 203">
            <a:extLst>
              <a:ext uri="{FF2B5EF4-FFF2-40B4-BE49-F238E27FC236}">
                <a16:creationId xmlns:a16="http://schemas.microsoft.com/office/drawing/2014/main" id="{CE64E237-31D8-EA4D-AA64-C46E972E4C2D}"/>
              </a:ext>
            </a:extLst>
          </p:cNvPr>
          <p:cNvSpPr txBox="1"/>
          <p:nvPr/>
        </p:nvSpPr>
        <p:spPr>
          <a:xfrm>
            <a:off x="7101614" y="6268623"/>
            <a:ext cx="14975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Amazon RDS </a:t>
            </a: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instance</a:t>
            </a: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05" name="Graphic 17">
            <a:extLst>
              <a:ext uri="{FF2B5EF4-FFF2-40B4-BE49-F238E27FC236}">
                <a16:creationId xmlns:a16="http://schemas.microsoft.com/office/drawing/2014/main" id="{A92508C4-DCC2-E34E-B567-07BB7A342E07}"/>
              </a:ext>
            </a:extLst>
          </p:cNvPr>
          <p:cNvPicPr>
            <a:picLocks noChangeAspect="1"/>
          </p:cNvPicPr>
          <p:nvPr/>
        </p:nvPicPr>
        <p:blipFill>
          <a:blip r:embed="rId37">
            <a:extLst>
              <a:ext uri="{96DAC541-7B7A-43D3-8B79-37D633B846F1}">
                <asvg:svgBlip xmlns:asvg="http://schemas.microsoft.com/office/drawing/2016/SVG/main" xmlns="" r:embed="rId38"/>
              </a:ext>
            </a:extLst>
          </a:blip>
          <a:stretch>
            <a:fillRect/>
          </a:stretch>
        </p:blipFill>
        <p:spPr>
          <a:xfrm>
            <a:off x="7647197" y="5790414"/>
            <a:ext cx="469900" cy="469900"/>
          </a:xfrm>
          <a:prstGeom prst="rect">
            <a:avLst/>
          </a:prstGeom>
        </p:spPr>
      </p:pic>
      <p:sp>
        <p:nvSpPr>
          <p:cNvPr id="206" name="TextBox 205">
            <a:extLst>
              <a:ext uri="{FF2B5EF4-FFF2-40B4-BE49-F238E27FC236}">
                <a16:creationId xmlns:a16="http://schemas.microsoft.com/office/drawing/2014/main" id="{CE64E237-31D8-EA4D-AA64-C46E972E4C2D}"/>
              </a:ext>
            </a:extLst>
          </p:cNvPr>
          <p:cNvSpPr txBox="1"/>
          <p:nvPr/>
        </p:nvSpPr>
        <p:spPr>
          <a:xfrm>
            <a:off x="10320107" y="6245859"/>
            <a:ext cx="160162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Amazon RDS instance </a:t>
            </a:r>
          </a:p>
        </p:txBody>
      </p:sp>
      <p:pic>
        <p:nvPicPr>
          <p:cNvPr id="207" name="Graphic 17">
            <a:extLst>
              <a:ext uri="{FF2B5EF4-FFF2-40B4-BE49-F238E27FC236}">
                <a16:creationId xmlns:a16="http://schemas.microsoft.com/office/drawing/2014/main" id="{A92508C4-DCC2-E34E-B567-07BB7A342E07}"/>
              </a:ext>
            </a:extLst>
          </p:cNvPr>
          <p:cNvPicPr>
            <a:picLocks noChangeAspect="1"/>
          </p:cNvPicPr>
          <p:nvPr/>
        </p:nvPicPr>
        <p:blipFill>
          <a:blip r:embed="rId37">
            <a:extLst>
              <a:ext uri="{96DAC541-7B7A-43D3-8B79-37D633B846F1}">
                <asvg:svgBlip xmlns:asvg="http://schemas.microsoft.com/office/drawing/2016/SVG/main" xmlns="" r:embed="rId38"/>
              </a:ext>
            </a:extLst>
          </a:blip>
          <a:stretch>
            <a:fillRect/>
          </a:stretch>
        </p:blipFill>
        <p:spPr>
          <a:xfrm>
            <a:off x="10895999" y="5783491"/>
            <a:ext cx="469900" cy="469900"/>
          </a:xfrm>
          <a:prstGeom prst="rect">
            <a:avLst/>
          </a:prstGeom>
        </p:spPr>
      </p:pic>
      <p:sp>
        <p:nvSpPr>
          <p:cNvPr id="208" name="TextBox 207">
            <a:extLst>
              <a:ext uri="{FF2B5EF4-FFF2-40B4-BE49-F238E27FC236}">
                <a16:creationId xmlns:a16="http://schemas.microsoft.com/office/drawing/2014/main" id="{C533BAFB-6394-5441-8737-BCF3D910EC41}"/>
              </a:ext>
            </a:extLst>
          </p:cNvPr>
          <p:cNvSpPr txBox="1"/>
          <p:nvPr/>
        </p:nvSpPr>
        <p:spPr>
          <a:xfrm>
            <a:off x="762864" y="7575337"/>
            <a:ext cx="158909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Peering </a:t>
            </a:r>
          </a:p>
          <a:p>
            <a:pPr algn="ctr"/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connection</a:t>
            </a:r>
          </a:p>
        </p:txBody>
      </p:sp>
      <p:pic>
        <p:nvPicPr>
          <p:cNvPr id="209" name="Graphic 44">
            <a:extLst>
              <a:ext uri="{FF2B5EF4-FFF2-40B4-BE49-F238E27FC236}">
                <a16:creationId xmlns:a16="http://schemas.microsoft.com/office/drawing/2014/main" id="{F24904C7-8036-0C44-AF31-73C32F095F56}"/>
              </a:ext>
            </a:extLst>
          </p:cNvPr>
          <p:cNvPicPr>
            <a:picLocks noChangeAspect="1"/>
          </p:cNvPicPr>
          <p:nvPr/>
        </p:nvPicPr>
        <p:blipFill>
          <a:blip r:embed="rId39">
            <a:extLst>
              <a:ext uri="{96DAC541-7B7A-43D3-8B79-37D633B846F1}">
                <asvg:svgBlip xmlns:asvg="http://schemas.microsoft.com/office/drawing/2016/SVG/main" xmlns="" r:embed="rId40"/>
              </a:ext>
            </a:extLst>
          </a:blip>
          <a:stretch>
            <a:fillRect/>
          </a:stretch>
        </p:blipFill>
        <p:spPr>
          <a:xfrm>
            <a:off x="1338718" y="7116474"/>
            <a:ext cx="469900" cy="469900"/>
          </a:xfrm>
          <a:prstGeom prst="rect">
            <a:avLst/>
          </a:prstGeom>
        </p:spPr>
      </p:pic>
      <p:sp>
        <p:nvSpPr>
          <p:cNvPr id="210" name="TextBox 209">
            <a:extLst>
              <a:ext uri="{FF2B5EF4-FFF2-40B4-BE49-F238E27FC236}">
                <a16:creationId xmlns:a16="http://schemas.microsoft.com/office/drawing/2014/main" id="{9A67988C-0027-D14F-AD99-7A65A23E3DA5}"/>
              </a:ext>
            </a:extLst>
          </p:cNvPr>
          <p:cNvSpPr txBox="1"/>
          <p:nvPr/>
        </p:nvSpPr>
        <p:spPr>
          <a:xfrm>
            <a:off x="1772445" y="7620882"/>
            <a:ext cx="23019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Route table</a:t>
            </a:r>
          </a:p>
        </p:txBody>
      </p:sp>
      <p:pic>
        <p:nvPicPr>
          <p:cNvPr id="211" name="Graphic 39">
            <a:extLst>
              <a:ext uri="{FF2B5EF4-FFF2-40B4-BE49-F238E27FC236}">
                <a16:creationId xmlns:a16="http://schemas.microsoft.com/office/drawing/2014/main" id="{E34DF3A1-F1A2-2D4F-9ADC-3DD480B517CF}"/>
              </a:ext>
            </a:extLst>
          </p:cNvPr>
          <p:cNvPicPr>
            <a:picLocks noChangeAspect="1"/>
          </p:cNvPicPr>
          <p:nvPr/>
        </p:nvPicPr>
        <p:blipFill>
          <a:blip r:embed="rId41">
            <a:extLst>
              <a:ext uri="{96DAC541-7B7A-43D3-8B79-37D633B846F1}">
                <asvg:svgBlip xmlns:asvg="http://schemas.microsoft.com/office/drawing/2016/SVG/main" xmlns="" r:embed="rId42"/>
              </a:ext>
            </a:extLst>
          </a:blip>
          <a:stretch>
            <a:fillRect/>
          </a:stretch>
        </p:blipFill>
        <p:spPr>
          <a:xfrm>
            <a:off x="2702401" y="7138765"/>
            <a:ext cx="469900" cy="469900"/>
          </a:xfrm>
          <a:prstGeom prst="rect">
            <a:avLst/>
          </a:prstGeom>
        </p:spPr>
      </p:pic>
      <p:sp>
        <p:nvSpPr>
          <p:cNvPr id="212" name="TextBox 211">
            <a:extLst>
              <a:ext uri="{FF2B5EF4-FFF2-40B4-BE49-F238E27FC236}">
                <a16:creationId xmlns:a16="http://schemas.microsoft.com/office/drawing/2014/main" id="{6858057D-6A5F-6F4D-9085-61892FD1C93F}"/>
              </a:ext>
            </a:extLst>
          </p:cNvPr>
          <p:cNvSpPr txBox="1"/>
          <p:nvPr/>
        </p:nvSpPr>
        <p:spPr>
          <a:xfrm>
            <a:off x="3611647" y="7575336"/>
            <a:ext cx="10739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Internet gateway</a:t>
            </a:r>
          </a:p>
        </p:txBody>
      </p:sp>
      <p:pic>
        <p:nvPicPr>
          <p:cNvPr id="213" name="Graphic 36">
            <a:extLst>
              <a:ext uri="{FF2B5EF4-FFF2-40B4-BE49-F238E27FC236}">
                <a16:creationId xmlns:a16="http://schemas.microsoft.com/office/drawing/2014/main" id="{C0B1BB45-DA56-DF48-9E1C-8C70E223D577}"/>
              </a:ext>
            </a:extLst>
          </p:cNvPr>
          <p:cNvPicPr>
            <a:picLocks noChangeAspect="1"/>
          </p:cNvPicPr>
          <p:nvPr/>
        </p:nvPicPr>
        <p:blipFill>
          <a:blip r:embed="rId43">
            <a:extLst>
              <a:ext uri="{96DAC541-7B7A-43D3-8B79-37D633B846F1}">
                <asvg:svgBlip xmlns:asvg="http://schemas.microsoft.com/office/drawing/2016/SVG/main" xmlns="" r:embed="rId44"/>
              </a:ext>
            </a:extLst>
          </a:blip>
          <a:stretch>
            <a:fillRect/>
          </a:stretch>
        </p:blipFill>
        <p:spPr>
          <a:xfrm>
            <a:off x="3919906" y="7124840"/>
            <a:ext cx="469900" cy="469900"/>
          </a:xfrm>
          <a:prstGeom prst="rect">
            <a:avLst/>
          </a:prstGeom>
        </p:spPr>
      </p:pic>
      <p:pic>
        <p:nvPicPr>
          <p:cNvPr id="216" name="Graphic 71">
            <a:extLst>
              <a:ext uri="{FF2B5EF4-FFF2-40B4-BE49-F238E27FC236}">
                <a16:creationId xmlns:a16="http://schemas.microsoft.com/office/drawing/2014/main" id="{31D711CB-BE6B-6644-AD61-BCF2CDB2A587}"/>
              </a:ext>
            </a:extLst>
          </p:cNvPr>
          <p:cNvPicPr>
            <a:picLocks noChangeAspect="1"/>
          </p:cNvPicPr>
          <p:nvPr/>
        </p:nvPicPr>
        <p:blipFill>
          <a:blip r:embed="rId45">
            <a:extLst>
              <a:ext uri="{96DAC541-7B7A-43D3-8B79-37D633B846F1}">
                <asvg:svgBlip xmlns:asvg="http://schemas.microsoft.com/office/drawing/2016/SVG/main" xmlns="" r:embed="rId20"/>
              </a:ext>
            </a:extLst>
          </a:blip>
          <a:stretch>
            <a:fillRect/>
          </a:stretch>
        </p:blipFill>
        <p:spPr>
          <a:xfrm>
            <a:off x="12616152" y="5841704"/>
            <a:ext cx="711200" cy="711200"/>
          </a:xfrm>
          <a:prstGeom prst="rect">
            <a:avLst/>
          </a:prstGeom>
        </p:spPr>
      </p:pic>
      <p:sp>
        <p:nvSpPr>
          <p:cNvPr id="217" name="TextBox 216">
            <a:extLst>
              <a:ext uri="{FF2B5EF4-FFF2-40B4-BE49-F238E27FC236}">
                <a16:creationId xmlns:a16="http://schemas.microsoft.com/office/drawing/2014/main" id="{9ABBCCC2-6A9F-CE45-9C04-D783E79573D6}"/>
              </a:ext>
            </a:extLst>
          </p:cNvPr>
          <p:cNvSpPr txBox="1"/>
          <p:nvPr/>
        </p:nvSpPr>
        <p:spPr>
          <a:xfrm>
            <a:off x="12300243" y="6589132"/>
            <a:ext cx="129819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Amazon S3</a:t>
            </a:r>
          </a:p>
        </p:txBody>
      </p:sp>
      <p:sp>
        <p:nvSpPr>
          <p:cNvPr id="218" name="TextBox 217">
            <a:extLst>
              <a:ext uri="{FF2B5EF4-FFF2-40B4-BE49-F238E27FC236}">
                <a16:creationId xmlns:a16="http://schemas.microsoft.com/office/drawing/2014/main" id="{48B11175-8F26-E049-8FCE-A7F653ADEDC5}"/>
              </a:ext>
            </a:extLst>
          </p:cNvPr>
          <p:cNvSpPr txBox="1"/>
          <p:nvPr/>
        </p:nvSpPr>
        <p:spPr>
          <a:xfrm>
            <a:off x="7965204" y="7777543"/>
            <a:ext cx="23019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Amazon CloudWatch</a:t>
            </a:r>
          </a:p>
        </p:txBody>
      </p:sp>
      <p:pic>
        <p:nvPicPr>
          <p:cNvPr id="219" name="Graphic 33">
            <a:extLst>
              <a:ext uri="{FF2B5EF4-FFF2-40B4-BE49-F238E27FC236}">
                <a16:creationId xmlns:a16="http://schemas.microsoft.com/office/drawing/2014/main" id="{E8A76DD7-2470-9240-BE0E-8F1412C59C96}"/>
              </a:ext>
            </a:extLst>
          </p:cNvPr>
          <p:cNvPicPr>
            <a:picLocks noChangeAspect="1"/>
          </p:cNvPicPr>
          <p:nvPr/>
        </p:nvPicPr>
        <p:blipFill>
          <a:blip r:embed="rId46">
            <a:extLst>
              <a:ext uri="{96DAC541-7B7A-43D3-8B79-37D633B846F1}">
                <asvg:svgBlip xmlns:asvg="http://schemas.microsoft.com/office/drawing/2016/SVG/main" xmlns="" r:embed="rId13"/>
              </a:ext>
            </a:extLst>
          </a:blip>
          <a:stretch>
            <a:fillRect/>
          </a:stretch>
        </p:blipFill>
        <p:spPr>
          <a:xfrm>
            <a:off x="8787551" y="7074183"/>
            <a:ext cx="711200" cy="711200"/>
          </a:xfrm>
          <a:prstGeom prst="rect">
            <a:avLst/>
          </a:prstGeom>
        </p:spPr>
      </p:pic>
      <p:sp>
        <p:nvSpPr>
          <p:cNvPr id="220" name="TextBox 219">
            <a:extLst>
              <a:ext uri="{FF2B5EF4-FFF2-40B4-BE49-F238E27FC236}">
                <a16:creationId xmlns:a16="http://schemas.microsoft.com/office/drawing/2014/main" id="{D7ECF936-B8F2-B944-B1E5-0DC7D3F9AAB9}"/>
              </a:ext>
            </a:extLst>
          </p:cNvPr>
          <p:cNvSpPr txBox="1"/>
          <p:nvPr/>
        </p:nvSpPr>
        <p:spPr>
          <a:xfrm>
            <a:off x="12441677" y="5497816"/>
            <a:ext cx="10284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AWS WAF</a:t>
            </a:r>
          </a:p>
        </p:txBody>
      </p:sp>
      <p:pic>
        <p:nvPicPr>
          <p:cNvPr id="221" name="Graphic 26">
            <a:extLst>
              <a:ext uri="{FF2B5EF4-FFF2-40B4-BE49-F238E27FC236}">
                <a16:creationId xmlns:a16="http://schemas.microsoft.com/office/drawing/2014/main" id="{6474A222-3CF8-3F41-AB6E-29E3FCA4874B}"/>
              </a:ext>
            </a:extLst>
          </p:cNvPr>
          <p:cNvPicPr>
            <a:picLocks noChangeAspect="1"/>
          </p:cNvPicPr>
          <p:nvPr/>
        </p:nvPicPr>
        <p:blipFill>
          <a:blip r:embed="rId47">
            <a:extLst>
              <a:ext uri="{96DAC541-7B7A-43D3-8B79-37D633B846F1}">
                <asvg:svgBlip xmlns:asvg="http://schemas.microsoft.com/office/drawing/2016/SVG/main" xmlns="" r:embed="rId48"/>
              </a:ext>
            </a:extLst>
          </a:blip>
          <a:stretch>
            <a:fillRect/>
          </a:stretch>
        </p:blipFill>
        <p:spPr>
          <a:xfrm>
            <a:off x="12612030" y="4788075"/>
            <a:ext cx="711200" cy="711200"/>
          </a:xfrm>
          <a:prstGeom prst="rect">
            <a:avLst/>
          </a:prstGeom>
        </p:spPr>
      </p:pic>
      <p:sp>
        <p:nvSpPr>
          <p:cNvPr id="222" name="TextBox 221">
            <a:extLst>
              <a:ext uri="{FF2B5EF4-FFF2-40B4-BE49-F238E27FC236}">
                <a16:creationId xmlns:a16="http://schemas.microsoft.com/office/drawing/2014/main" id="{D7ECF936-B8F2-B944-B1E5-0DC7D3F9AAB9}"/>
              </a:ext>
            </a:extLst>
          </p:cNvPr>
          <p:cNvSpPr txBox="1"/>
          <p:nvPr/>
        </p:nvSpPr>
        <p:spPr>
          <a:xfrm>
            <a:off x="6248241" y="7803804"/>
            <a:ext cx="23019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Amazon GuardDuty</a:t>
            </a:r>
          </a:p>
        </p:txBody>
      </p:sp>
      <p:pic>
        <p:nvPicPr>
          <p:cNvPr id="223" name="Graphic 27">
            <a:extLst>
              <a:ext uri="{FF2B5EF4-FFF2-40B4-BE49-F238E27FC236}">
                <a16:creationId xmlns:a16="http://schemas.microsoft.com/office/drawing/2014/main" id="{B736DA18-69AB-1947-9FD4-A2CC5F0EED34}"/>
              </a:ext>
            </a:extLst>
          </p:cNvPr>
          <p:cNvPicPr>
            <a:picLocks noChangeAspect="1"/>
          </p:cNvPicPr>
          <p:nvPr/>
        </p:nvPicPr>
        <p:blipFill>
          <a:blip r:embed="rId49">
            <a:extLst>
              <a:ext uri="{96DAC541-7B7A-43D3-8B79-37D633B846F1}">
                <asvg:svgBlip xmlns:asvg="http://schemas.microsoft.com/office/drawing/2016/SVG/main" xmlns="" r:embed="rId50"/>
              </a:ext>
            </a:extLst>
          </a:blip>
          <a:stretch>
            <a:fillRect/>
          </a:stretch>
        </p:blipFill>
        <p:spPr>
          <a:xfrm>
            <a:off x="7040860" y="7096146"/>
            <a:ext cx="711200" cy="711200"/>
          </a:xfrm>
          <a:prstGeom prst="rect">
            <a:avLst/>
          </a:prstGeom>
        </p:spPr>
      </p:pic>
      <p:sp>
        <p:nvSpPr>
          <p:cNvPr id="224" name="TextBox 223">
            <a:extLst>
              <a:ext uri="{FF2B5EF4-FFF2-40B4-BE49-F238E27FC236}">
                <a16:creationId xmlns:a16="http://schemas.microsoft.com/office/drawing/2014/main" id="{D7ECF936-B8F2-B944-B1E5-0DC7D3F9AAB9}"/>
              </a:ext>
            </a:extLst>
          </p:cNvPr>
          <p:cNvSpPr txBox="1"/>
          <p:nvPr/>
        </p:nvSpPr>
        <p:spPr>
          <a:xfrm>
            <a:off x="12320255" y="1178870"/>
            <a:ext cx="132919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AWS IAM</a:t>
            </a:r>
          </a:p>
        </p:txBody>
      </p:sp>
      <p:pic>
        <p:nvPicPr>
          <p:cNvPr id="225" name="Graphic 36">
            <a:extLst>
              <a:ext uri="{FF2B5EF4-FFF2-40B4-BE49-F238E27FC236}">
                <a16:creationId xmlns:a16="http://schemas.microsoft.com/office/drawing/2014/main" id="{0B16542F-4C0D-DE45-99C9-05EC9CD8FE3D}"/>
              </a:ext>
            </a:extLst>
          </p:cNvPr>
          <p:cNvPicPr>
            <a:picLocks noChangeAspect="1"/>
          </p:cNvPicPr>
          <p:nvPr/>
        </p:nvPicPr>
        <p:blipFill>
          <a:blip r:embed="rId51">
            <a:extLst>
              <a:ext uri="{96DAC541-7B7A-43D3-8B79-37D633B846F1}">
                <asvg:svgBlip xmlns:asvg="http://schemas.microsoft.com/office/drawing/2016/SVG/main" xmlns="" r:embed="rId52"/>
              </a:ext>
            </a:extLst>
          </a:blip>
          <a:stretch>
            <a:fillRect/>
          </a:stretch>
        </p:blipFill>
        <p:spPr>
          <a:xfrm>
            <a:off x="12603794" y="493478"/>
            <a:ext cx="711200" cy="711200"/>
          </a:xfrm>
          <a:prstGeom prst="rect">
            <a:avLst/>
          </a:prstGeom>
        </p:spPr>
      </p:pic>
      <p:sp>
        <p:nvSpPr>
          <p:cNvPr id="226" name="TextBox 225">
            <a:extLst>
              <a:ext uri="{FF2B5EF4-FFF2-40B4-BE49-F238E27FC236}">
                <a16:creationId xmlns:a16="http://schemas.microsoft.com/office/drawing/2014/main" id="{D7ECF936-B8F2-B944-B1E5-0DC7D3F9AAB9}"/>
              </a:ext>
            </a:extLst>
          </p:cNvPr>
          <p:cNvSpPr txBox="1"/>
          <p:nvPr/>
        </p:nvSpPr>
        <p:spPr>
          <a:xfrm>
            <a:off x="11612291" y="7766962"/>
            <a:ext cx="180214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AWS Secrets Manager</a:t>
            </a:r>
          </a:p>
        </p:txBody>
      </p:sp>
      <p:pic>
        <p:nvPicPr>
          <p:cNvPr id="227" name="Graphic 20">
            <a:extLst>
              <a:ext uri="{FF2B5EF4-FFF2-40B4-BE49-F238E27FC236}">
                <a16:creationId xmlns:a16="http://schemas.microsoft.com/office/drawing/2014/main" id="{28B94778-37E1-254E-8874-BE0768E5E59C}"/>
              </a:ext>
            </a:extLst>
          </p:cNvPr>
          <p:cNvPicPr>
            <a:picLocks noChangeAspect="1"/>
          </p:cNvPicPr>
          <p:nvPr/>
        </p:nvPicPr>
        <p:blipFill>
          <a:blip r:embed="rId53">
            <a:extLst>
              <a:ext uri="{96DAC541-7B7A-43D3-8B79-37D633B846F1}">
                <asvg:svgBlip xmlns:asvg="http://schemas.microsoft.com/office/drawing/2016/SVG/main" xmlns="" r:embed="rId54"/>
              </a:ext>
            </a:extLst>
          </a:blip>
          <a:stretch>
            <a:fillRect/>
          </a:stretch>
        </p:blipFill>
        <p:spPr>
          <a:xfrm>
            <a:off x="12188118" y="7071187"/>
            <a:ext cx="711200" cy="711200"/>
          </a:xfrm>
          <a:prstGeom prst="rect">
            <a:avLst/>
          </a:prstGeom>
        </p:spPr>
      </p:pic>
      <p:sp>
        <p:nvSpPr>
          <p:cNvPr id="228" name="TextBox 227">
            <a:extLst>
              <a:ext uri="{FF2B5EF4-FFF2-40B4-BE49-F238E27FC236}">
                <a16:creationId xmlns:a16="http://schemas.microsoft.com/office/drawing/2014/main" id="{5AD1AEDA-18D9-1845-917E-508EE5F37BEA}"/>
              </a:ext>
            </a:extLst>
          </p:cNvPr>
          <p:cNvSpPr txBox="1"/>
          <p:nvPr/>
        </p:nvSpPr>
        <p:spPr>
          <a:xfrm>
            <a:off x="9637051" y="7783429"/>
            <a:ext cx="23019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AWS Systems Manager</a:t>
            </a:r>
          </a:p>
        </p:txBody>
      </p:sp>
      <p:pic>
        <p:nvPicPr>
          <p:cNvPr id="229" name="Graphic 71">
            <a:extLst>
              <a:ext uri="{FF2B5EF4-FFF2-40B4-BE49-F238E27FC236}">
                <a16:creationId xmlns:a16="http://schemas.microsoft.com/office/drawing/2014/main" id="{1B7A9C64-4601-C44B-98CA-6AE6E2092510}"/>
              </a:ext>
            </a:extLst>
          </p:cNvPr>
          <p:cNvPicPr>
            <a:picLocks noChangeAspect="1"/>
          </p:cNvPicPr>
          <p:nvPr/>
        </p:nvPicPr>
        <p:blipFill>
          <a:blip r:embed="rId55">
            <a:extLst>
              <a:ext uri="{96DAC541-7B7A-43D3-8B79-37D633B846F1}">
                <asvg:svgBlip xmlns:asvg="http://schemas.microsoft.com/office/drawing/2016/SVG/main" xmlns="" r:embed="rId25"/>
              </a:ext>
            </a:extLst>
          </a:blip>
          <a:stretch>
            <a:fillRect/>
          </a:stretch>
        </p:blipFill>
        <p:spPr>
          <a:xfrm>
            <a:off x="10487335" y="7053962"/>
            <a:ext cx="711200" cy="711200"/>
          </a:xfrm>
          <a:prstGeom prst="rect">
            <a:avLst/>
          </a:prstGeom>
        </p:spPr>
      </p:pic>
      <p:sp>
        <p:nvSpPr>
          <p:cNvPr id="230" name="TextBox 229">
            <a:extLst>
              <a:ext uri="{FF2B5EF4-FFF2-40B4-BE49-F238E27FC236}">
                <a16:creationId xmlns:a16="http://schemas.microsoft.com/office/drawing/2014/main" id="{B8809D90-4098-7446-82E0-DC22E47525B7}"/>
              </a:ext>
            </a:extLst>
          </p:cNvPr>
          <p:cNvSpPr txBox="1"/>
          <p:nvPr/>
        </p:nvSpPr>
        <p:spPr>
          <a:xfrm>
            <a:off x="12328940" y="3337346"/>
            <a:ext cx="124371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Amazon SNS</a:t>
            </a:r>
          </a:p>
        </p:txBody>
      </p:sp>
      <p:pic>
        <p:nvPicPr>
          <p:cNvPr id="231" name="Graphic 33">
            <a:extLst>
              <a:ext uri="{FF2B5EF4-FFF2-40B4-BE49-F238E27FC236}">
                <a16:creationId xmlns:a16="http://schemas.microsoft.com/office/drawing/2014/main" id="{94BAF6D0-D90F-2940-B54C-F4A09CDD0939}"/>
              </a:ext>
            </a:extLst>
          </p:cNvPr>
          <p:cNvPicPr>
            <a:picLocks noChangeAspect="1"/>
          </p:cNvPicPr>
          <p:nvPr/>
        </p:nvPicPr>
        <p:blipFill>
          <a:blip r:embed="rId56">
            <a:extLst>
              <a:ext uri="{96DAC541-7B7A-43D3-8B79-37D633B846F1}">
                <asvg:svgBlip xmlns:asvg="http://schemas.microsoft.com/office/drawing/2016/SVG/main" xmlns="" r:embed="rId57"/>
              </a:ext>
            </a:extLst>
          </a:blip>
          <a:stretch>
            <a:fillRect/>
          </a:stretch>
        </p:blipFill>
        <p:spPr>
          <a:xfrm>
            <a:off x="12624015" y="2626146"/>
            <a:ext cx="711200" cy="711200"/>
          </a:xfrm>
          <a:prstGeom prst="rect">
            <a:avLst/>
          </a:prstGeom>
        </p:spPr>
      </p:pic>
      <p:sp>
        <p:nvSpPr>
          <p:cNvPr id="232" name="TextBox 231">
            <a:extLst>
              <a:ext uri="{FF2B5EF4-FFF2-40B4-BE49-F238E27FC236}">
                <a16:creationId xmlns:a16="http://schemas.microsoft.com/office/drawing/2014/main" id="{90A92ED3-A03E-B349-8121-A448B8DC0767}"/>
              </a:ext>
            </a:extLst>
          </p:cNvPr>
          <p:cNvSpPr txBox="1"/>
          <p:nvPr/>
        </p:nvSpPr>
        <p:spPr>
          <a:xfrm>
            <a:off x="12388169" y="2249443"/>
            <a:ext cx="117558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AWS KMS</a:t>
            </a:r>
          </a:p>
        </p:txBody>
      </p:sp>
      <p:pic>
        <p:nvPicPr>
          <p:cNvPr id="233" name="Graphic 33">
            <a:extLst>
              <a:ext uri="{FF2B5EF4-FFF2-40B4-BE49-F238E27FC236}">
                <a16:creationId xmlns:a16="http://schemas.microsoft.com/office/drawing/2014/main" id="{CA8733F1-1CBF-494B-B1CC-CBCDB7037E2C}"/>
              </a:ext>
            </a:extLst>
          </p:cNvPr>
          <p:cNvPicPr>
            <a:picLocks noChangeAspect="1"/>
          </p:cNvPicPr>
          <p:nvPr/>
        </p:nvPicPr>
        <p:blipFill>
          <a:blip r:embed="rId58">
            <a:extLst>
              <a:ext uri="{96DAC541-7B7A-43D3-8B79-37D633B846F1}">
                <asvg:svgBlip xmlns:asvg="http://schemas.microsoft.com/office/drawing/2016/SVG/main" xmlns="" r:embed="rId59"/>
              </a:ext>
            </a:extLst>
          </a:blip>
          <a:stretch>
            <a:fillRect/>
          </a:stretch>
        </p:blipFill>
        <p:spPr>
          <a:xfrm>
            <a:off x="12620365" y="1527492"/>
            <a:ext cx="711200" cy="711200"/>
          </a:xfrm>
          <a:prstGeom prst="rect">
            <a:avLst/>
          </a:prstGeom>
        </p:spPr>
      </p:pic>
      <p:sp>
        <p:nvSpPr>
          <p:cNvPr id="240" name="Rectangle 239">
            <a:extLst>
              <a:ext uri="{FF2B5EF4-FFF2-40B4-BE49-F238E27FC236}">
                <a16:creationId xmlns:a16="http://schemas.microsoft.com/office/drawing/2014/main" id="{9E4B180B-66C8-134C-9780-D82E60B76CCD}"/>
              </a:ext>
            </a:extLst>
          </p:cNvPr>
          <p:cNvSpPr/>
          <p:nvPr/>
        </p:nvSpPr>
        <p:spPr>
          <a:xfrm>
            <a:off x="10552530" y="3800013"/>
            <a:ext cx="1085033" cy="1224206"/>
          </a:xfrm>
          <a:prstGeom prst="rect">
            <a:avLst/>
          </a:prstGeom>
          <a:noFill/>
          <a:ln w="12700">
            <a:solidFill>
              <a:srgbClr val="DF33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91440" rIns="91440" bIns="45720" numCol="1" spcCol="0" rtlCol="0" fromWordArt="0" anchor="t" anchorCtr="1" forceAA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US" sz="1200" dirty="0">
                <a:solidFill>
                  <a:srgbClr val="DF3312"/>
                </a:solidFill>
              </a:rPr>
              <a:t>Security group</a:t>
            </a:r>
          </a:p>
        </p:txBody>
      </p:sp>
      <p:sp>
        <p:nvSpPr>
          <p:cNvPr id="241" name="Rectangle 240">
            <a:extLst>
              <a:ext uri="{FF2B5EF4-FFF2-40B4-BE49-F238E27FC236}">
                <a16:creationId xmlns:a16="http://schemas.microsoft.com/office/drawing/2014/main" id="{9E4B180B-66C8-134C-9780-D82E60B76CCD}"/>
              </a:ext>
            </a:extLst>
          </p:cNvPr>
          <p:cNvSpPr/>
          <p:nvPr/>
        </p:nvSpPr>
        <p:spPr>
          <a:xfrm>
            <a:off x="7360570" y="3800013"/>
            <a:ext cx="1085033" cy="1224206"/>
          </a:xfrm>
          <a:prstGeom prst="rect">
            <a:avLst/>
          </a:prstGeom>
          <a:noFill/>
          <a:ln w="12700">
            <a:solidFill>
              <a:srgbClr val="DF33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91440" rIns="91440" bIns="45720" numCol="1" spcCol="0" rtlCol="0" fromWordArt="0" anchor="t" anchorCtr="1" forceAA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US" sz="1200" dirty="0">
                <a:solidFill>
                  <a:srgbClr val="DF3312"/>
                </a:solidFill>
              </a:rPr>
              <a:t>Security group</a:t>
            </a:r>
          </a:p>
        </p:txBody>
      </p:sp>
      <p:pic>
        <p:nvPicPr>
          <p:cNvPr id="245" name="Graphic 16">
            <a:extLst>
              <a:ext uri="{FF2B5EF4-FFF2-40B4-BE49-F238E27FC236}">
                <a16:creationId xmlns:a16="http://schemas.microsoft.com/office/drawing/2014/main" id="{AFF3E384-5323-E34C-B993-B4799080787C}"/>
              </a:ext>
            </a:extLst>
          </p:cNvPr>
          <p:cNvPicPr>
            <a:picLocks noChangeAspect="1"/>
          </p:cNvPicPr>
          <p:nvPr/>
        </p:nvPicPr>
        <p:blipFill>
          <a:blip r:embed="rId60">
            <a:extLst>
              <a:ext uri="{96DAC541-7B7A-43D3-8B79-37D633B846F1}">
                <asvg:svgBlip xmlns:asvg="http://schemas.microsoft.com/office/drawing/2016/SVG/main" xmlns="" r:embed="rId61"/>
              </a:ext>
            </a:extLst>
          </a:blip>
          <a:stretch>
            <a:fillRect/>
          </a:stretch>
        </p:blipFill>
        <p:spPr>
          <a:xfrm>
            <a:off x="5142621" y="7124840"/>
            <a:ext cx="469900" cy="469900"/>
          </a:xfrm>
          <a:prstGeom prst="rect">
            <a:avLst/>
          </a:prstGeom>
        </p:spPr>
      </p:pic>
      <p:cxnSp>
        <p:nvCxnSpPr>
          <p:cNvPr id="256" name="Straight Arrow Connector 255">
            <a:extLst>
              <a:ext uri="{FF2B5EF4-FFF2-40B4-BE49-F238E27FC236}">
                <a16:creationId xmlns:a16="http://schemas.microsoft.com/office/drawing/2014/main" id="{1496D5DA-6289-AA41-974B-CBD8A1210870}"/>
              </a:ext>
            </a:extLst>
          </p:cNvPr>
          <p:cNvCxnSpPr>
            <a:stCxn id="32" idx="3"/>
            <a:endCxn id="34" idx="1"/>
          </p:cNvCxnSpPr>
          <p:nvPr/>
        </p:nvCxnSpPr>
        <p:spPr>
          <a:xfrm>
            <a:off x="8975904" y="6062817"/>
            <a:ext cx="1019893" cy="1087"/>
          </a:xfrm>
          <a:prstGeom prst="straightConnector1">
            <a:avLst/>
          </a:prstGeom>
          <a:ln w="12700">
            <a:solidFill>
              <a:srgbClr val="545B64"/>
            </a:solidFill>
            <a:headEnd type="arrow" w="med" len="sm"/>
            <a:tailEnd type="arrow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61" name="Graphic 18">
            <a:extLst>
              <a:ext uri="{FF2B5EF4-FFF2-40B4-BE49-F238E27FC236}">
                <a16:creationId xmlns:a16="http://schemas.microsoft.com/office/drawing/2014/main" id="{CC2A3F8C-8C0F-2F47-AAE1-7A7A1CB8F607}"/>
              </a:ext>
            </a:extLst>
          </p:cNvPr>
          <p:cNvPicPr>
            <a:picLocks noChangeAspect="1"/>
          </p:cNvPicPr>
          <p:nvPr/>
        </p:nvPicPr>
        <p:blipFill>
          <a:blip r:embed="rId62">
            <a:extLst>
              <a:ext uri="{96DAC541-7B7A-43D3-8B79-37D633B846F1}">
                <asvg:svgBlip xmlns:asvg="http://schemas.microsoft.com/office/drawing/2016/SVG/main" xmlns="" r:embed="rId63"/>
              </a:ext>
            </a:extLst>
          </a:blip>
          <a:stretch>
            <a:fillRect/>
          </a:stretch>
        </p:blipFill>
        <p:spPr>
          <a:xfrm>
            <a:off x="12608439" y="3726397"/>
            <a:ext cx="711200" cy="711200"/>
          </a:xfrm>
          <a:prstGeom prst="rect">
            <a:avLst/>
          </a:prstGeom>
        </p:spPr>
      </p:pic>
      <p:sp>
        <p:nvSpPr>
          <p:cNvPr id="262" name="TextBox 261">
            <a:extLst>
              <a:ext uri="{FF2B5EF4-FFF2-40B4-BE49-F238E27FC236}">
                <a16:creationId xmlns:a16="http://schemas.microsoft.com/office/drawing/2014/main" id="{D7ECF936-B8F2-B944-B1E5-0DC7D3F9AAB9}"/>
              </a:ext>
            </a:extLst>
          </p:cNvPr>
          <p:cNvSpPr txBox="1"/>
          <p:nvPr/>
        </p:nvSpPr>
        <p:spPr>
          <a:xfrm>
            <a:off x="12269235" y="4416514"/>
            <a:ext cx="132919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AWS </a:t>
            </a: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Config</a:t>
            </a: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58128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7686</TotalTime>
  <Words>120</Words>
  <Application>Microsoft Office PowerPoint</Application>
  <PresentationFormat>Custom</PresentationFormat>
  <Paragraphs>60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Amazon Ember</vt:lpstr>
      <vt:lpstr>Arial</vt:lpstr>
      <vt:lpstr>Calibri</vt:lpstr>
      <vt:lpstr>Calibri Light</vt:lpstr>
      <vt:lpstr>Office Theme</vt:lpstr>
      <vt:lpstr>PowerPoint Presentation</vt:lpstr>
    </vt:vector>
  </TitlesOfParts>
  <Company>Amazon Corporate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O'Neal, Anna</dc:creator>
  <cp:lastModifiedBy>O'Neal, Anna</cp:lastModifiedBy>
  <cp:revision>35</cp:revision>
  <dcterms:created xsi:type="dcterms:W3CDTF">2020-12-02T12:31:10Z</dcterms:created>
  <dcterms:modified xsi:type="dcterms:W3CDTF">2020-12-14T19:04:25Z</dcterms:modified>
</cp:coreProperties>
</file>