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146304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36" autoAdjust="0"/>
    <p:restoredTop sz="94660"/>
  </p:normalViewPr>
  <p:slideViewPr>
    <p:cSldViewPr snapToGrid="0">
      <p:cViewPr>
        <p:scale>
          <a:sx n="100" d="100"/>
          <a:sy n="100" d="100"/>
        </p:scale>
        <p:origin x="48" y="-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795781"/>
            <a:ext cx="12435840" cy="3820160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63261"/>
            <a:ext cx="10972800" cy="2649219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7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1" y="584200"/>
            <a:ext cx="3154680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1" y="584200"/>
            <a:ext cx="9281160" cy="92989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7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5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1" y="2735583"/>
            <a:ext cx="1261872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1" y="7343143"/>
            <a:ext cx="1261872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/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7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921000"/>
            <a:ext cx="621792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921000"/>
            <a:ext cx="621792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7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84202"/>
            <a:ext cx="12618720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7" y="2689861"/>
            <a:ext cx="6189344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7" y="4008120"/>
            <a:ext cx="6189344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1" y="2689861"/>
            <a:ext cx="6219826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1" y="4008120"/>
            <a:ext cx="6219826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1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731520"/>
            <a:ext cx="4718685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579882"/>
            <a:ext cx="740664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3291840"/>
            <a:ext cx="4718685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731520"/>
            <a:ext cx="4718685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579882"/>
            <a:ext cx="740664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3291840"/>
            <a:ext cx="4718685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8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584202"/>
            <a:ext cx="1261872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921000"/>
            <a:ext cx="1261872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10170162"/>
            <a:ext cx="329184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2A813-C6C8-4C74-AACF-3D4DA4FD443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10170162"/>
            <a:ext cx="49377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10170162"/>
            <a:ext cx="329184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EB641-E4BF-4CA3-8F40-76A23719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7.png"/><Relationship Id="rId21" Type="http://schemas.openxmlformats.org/officeDocument/2006/relationships/image" Target="../media/image2.png"/><Relationship Id="rId25" Type="http://schemas.openxmlformats.org/officeDocument/2006/relationships/image" Target="../media/image6.png"/><Relationship Id="rId2" Type="http://schemas.openxmlformats.org/officeDocument/2006/relationships/image" Target="../media/image1.png"/><Relationship Id="rId20" Type="http://schemas.openxmlformats.org/officeDocument/2006/relationships/image" Target="../media/image60.sv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5.png"/><Relationship Id="rId23" Type="http://schemas.openxmlformats.org/officeDocument/2006/relationships/image" Target="../media/image4.png"/><Relationship Id="rId22" Type="http://schemas.openxmlformats.org/officeDocument/2006/relationships/image" Target="../media/image3.png"/><Relationship Id="rId27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raphic 22">
            <a:extLst>
              <a:ext uri="{FF2B5EF4-FFF2-40B4-BE49-F238E27FC236}">
                <a16:creationId xmlns:a16="http://schemas.microsoft.com/office/drawing/2014/main" id="{8ABF4DC3-21DD-F148-976A-E2C78367A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rcRect/>
          <a:stretch/>
        </p:blipFill>
        <p:spPr bwMode="auto">
          <a:xfrm>
            <a:off x="900192" y="2952820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39">
            <a:extLst>
              <a:ext uri="{FF2B5EF4-FFF2-40B4-BE49-F238E27FC236}">
                <a16:creationId xmlns:a16="http://schemas.microsoft.com/office/drawing/2014/main" id="{AC9D78F5-1A22-844B-8801-81869652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24" y="3393775"/>
            <a:ext cx="1073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1582183" y="1511077"/>
            <a:ext cx="4586990" cy="40959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1972758" y="1909899"/>
            <a:ext cx="3857148" cy="3430451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 VPC</a:t>
            </a:r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Graphic 28">
            <a:extLst>
              <a:ext uri="{FF2B5EF4-FFF2-40B4-BE49-F238E27FC236}">
                <a16:creationId xmlns:a16="http://schemas.microsoft.com/office/drawing/2014/main" id="{88C69878-A4A8-CE45-B624-0223CB166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63" y="191439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183" y="1506335"/>
            <a:ext cx="321130" cy="32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Graphic 16">
            <a:extLst>
              <a:ext uri="{FF2B5EF4-FFF2-40B4-BE49-F238E27FC236}">
                <a16:creationId xmlns:a16="http://schemas.microsoft.com/office/drawing/2014/main" id="{A57BCE42-7565-4541-9212-0B5C1F629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413" y="416513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34">
            <a:extLst>
              <a:ext uri="{FF2B5EF4-FFF2-40B4-BE49-F238E27FC236}">
                <a16:creationId xmlns:a16="http://schemas.microsoft.com/office/drawing/2014/main" id="{E61E766C-2C65-964C-BF1A-91EBD3B20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649" y="4924905"/>
            <a:ext cx="22575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MSK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196" y="3017077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volume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07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301" y="256368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Graphic 7">
            <a:extLst>
              <a:ext uri="{FF2B5EF4-FFF2-40B4-BE49-F238E27FC236}">
                <a16:creationId xmlns:a16="http://schemas.microsoft.com/office/drawing/2014/main" id="{815E87F3-3802-7347-9721-75F2220ED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301" y="34330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TextBox 31">
            <a:extLst>
              <a:ext uri="{FF2B5EF4-FFF2-40B4-BE49-F238E27FC236}">
                <a16:creationId xmlns:a16="http://schemas.microsoft.com/office/drawing/2014/main" id="{D733959C-1D39-E64D-BC58-F02A1B8B0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476" y="3897379"/>
            <a:ext cx="13928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5A63A47A-4922-D048-93AE-8AEE5D4BE271}"/>
              </a:ext>
            </a:extLst>
          </p:cNvPr>
          <p:cNvSpPr/>
          <p:nvPr/>
        </p:nvSpPr>
        <p:spPr bwMode="auto">
          <a:xfrm rot="10800000">
            <a:off x="4380072" y="2788247"/>
            <a:ext cx="425033" cy="867632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039E7995-43D5-3943-BB09-527E226ECF2B}"/>
              </a:ext>
            </a:extLst>
          </p:cNvPr>
          <p:cNvCxnSpPr>
            <a:cxnSpLocks/>
            <a:stCxn id="66" idx="3"/>
          </p:cNvCxnSpPr>
          <p:nvPr/>
        </p:nvCxnSpPr>
        <p:spPr bwMode="auto">
          <a:xfrm>
            <a:off x="3524013" y="3208204"/>
            <a:ext cx="83631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68" idx="2"/>
            <a:endCxn id="110" idx="0"/>
          </p:cNvCxnSpPr>
          <p:nvPr/>
        </p:nvCxnSpPr>
        <p:spPr>
          <a:xfrm flipH="1">
            <a:off x="3295413" y="3687379"/>
            <a:ext cx="1" cy="47775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69" idx="3"/>
            <a:endCxn id="68" idx="1"/>
          </p:cNvCxnSpPr>
          <p:nvPr/>
        </p:nvCxnSpPr>
        <p:spPr>
          <a:xfrm>
            <a:off x="1370092" y="3187770"/>
            <a:ext cx="133030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>
            <a:spLocks noChangeAspect="1"/>
          </p:cNvSpPr>
          <p:nvPr/>
        </p:nvSpPr>
        <p:spPr>
          <a:xfrm>
            <a:off x="2394155" y="2370051"/>
            <a:ext cx="1802517" cy="153714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60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728" y="2364152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813" y="297960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507" y="3393775"/>
            <a:ext cx="14358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Lenses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E67FA2E-A9FA-844D-A66D-648AE8044B50}"/>
              </a:ext>
            </a:extLst>
          </p:cNvPr>
          <p:cNvSpPr/>
          <p:nvPr/>
        </p:nvSpPr>
        <p:spPr>
          <a:xfrm>
            <a:off x="2700400" y="2688161"/>
            <a:ext cx="1190027" cy="999218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</p:spTree>
    <p:extLst>
      <p:ext uri="{BB962C8B-B14F-4D97-AF65-F5344CB8AC3E}">
        <p14:creationId xmlns:p14="http://schemas.microsoft.com/office/powerpoint/2010/main" val="67578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22233</TotalTime>
  <Words>16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50</cp:revision>
  <dcterms:created xsi:type="dcterms:W3CDTF">2021-06-03T16:59:54Z</dcterms:created>
  <dcterms:modified xsi:type="dcterms:W3CDTF">2021-07-23T19:37:09Z</dcterms:modified>
</cp:coreProperties>
</file>