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4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007CBC"/>
    <a:srgbClr val="1D8900"/>
    <a:srgbClr val="DF3312"/>
    <a:srgbClr val="5A6B86"/>
    <a:srgbClr val="1E8900"/>
    <a:srgbClr val="F1623E"/>
    <a:srgbClr val="CD2264"/>
    <a:srgbClr val="D86613"/>
    <a:srgbClr val="4D2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6"/>
    <p:restoredTop sz="94234"/>
  </p:normalViewPr>
  <p:slideViewPr>
    <p:cSldViewPr snapToObjects="1">
      <p:cViewPr varScale="1">
        <p:scale>
          <a:sx n="99" d="100"/>
          <a:sy n="99" d="100"/>
        </p:scale>
        <p:origin x="90" y="84"/>
      </p:cViewPr>
      <p:guideLst>
        <p:guide pos="2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8/18/2021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8/18/2021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2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1.svg"/><Relationship Id="rId18" Type="http://schemas.openxmlformats.org/officeDocument/2006/relationships/image" Target="../media/image8.png"/><Relationship Id="rId3" Type="http://schemas.openxmlformats.org/officeDocument/2006/relationships/image" Target="../media/image2.svg"/><Relationship Id="rId34" Type="http://schemas.openxmlformats.org/officeDocument/2006/relationships/image" Target="../media/image13.svg"/><Relationship Id="rId7" Type="http://schemas.openxmlformats.org/officeDocument/2006/relationships/image" Target="../media/image15.svg"/><Relationship Id="rId12" Type="http://schemas.openxmlformats.org/officeDocument/2006/relationships/image" Target="../media/image6.png"/><Relationship Id="rId17" Type="http://schemas.openxmlformats.org/officeDocument/2006/relationships/image" Target="../media/image25.svg"/><Relationship Id="rId33" Type="http://schemas.openxmlformats.org/officeDocument/2006/relationships/image" Target="../media/image23.svg"/><Relationship Id="rId2" Type="http://schemas.openxmlformats.org/officeDocument/2006/relationships/image" Target="../media/image1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9.svg"/><Relationship Id="rId5" Type="http://schemas.openxmlformats.org/officeDocument/2006/relationships/image" Target="../media/image13.svg"/><Relationship Id="rId36" Type="http://schemas.openxmlformats.org/officeDocument/2006/relationships/image" Target="../media/image11.png"/><Relationship Id="rId10" Type="http://schemas.openxmlformats.org/officeDocument/2006/relationships/image" Target="../media/image5.png"/><Relationship Id="rId19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7.svg"/><Relationship Id="rId14" Type="http://schemas.openxmlformats.org/officeDocument/2006/relationships/image" Target="../media/image7.png"/><Relationship Id="rId35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6CA34C60-F228-5441-A920-DF94CCB804FA}"/>
              </a:ext>
            </a:extLst>
          </p:cNvPr>
          <p:cNvSpPr/>
          <p:nvPr/>
        </p:nvSpPr>
        <p:spPr>
          <a:xfrm>
            <a:off x="3875116" y="3847203"/>
            <a:ext cx="4764593" cy="1181997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>
              <a:tabLst>
                <a:tab pos="3475038" algn="l"/>
              </a:tabLst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1295400" y="341189"/>
            <a:ext cx="10210800" cy="552621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</a:t>
            </a:r>
            <a:r>
              <a:rPr lang="en-US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Cloud</a:t>
            </a:r>
            <a:endParaRPr 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95400" y="341189"/>
            <a:ext cx="330200" cy="330200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B2229856-53BE-4544-BF16-865F190EA5EB}"/>
              </a:ext>
            </a:extLst>
          </p:cNvPr>
          <p:cNvSpPr/>
          <p:nvPr/>
        </p:nvSpPr>
        <p:spPr>
          <a:xfrm>
            <a:off x="7171169" y="1407297"/>
            <a:ext cx="2474928" cy="1526516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EE01857-225E-7741-A12B-8119C6FD5411}"/>
              </a:ext>
            </a:extLst>
          </p:cNvPr>
          <p:cNvSpPr/>
          <p:nvPr/>
        </p:nvSpPr>
        <p:spPr>
          <a:xfrm>
            <a:off x="2896307" y="1386869"/>
            <a:ext cx="2474928" cy="153500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2329666" y="1028539"/>
            <a:ext cx="7669911" cy="453406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9FC015-58A6-074B-8C1E-732DA3337466}"/>
              </a:ext>
            </a:extLst>
          </p:cNvPr>
          <p:cNvSpPr/>
          <p:nvPr/>
        </p:nvSpPr>
        <p:spPr>
          <a:xfrm>
            <a:off x="2887369" y="3086504"/>
            <a:ext cx="2470969" cy="232369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2731436" y="671389"/>
            <a:ext cx="2750676" cy="5043612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61" name="Graphic 60">
            <a:extLst>
              <a:ext uri="{FF2B5EF4-FFF2-40B4-BE49-F238E27FC236}">
                <a16:creationId xmlns:a16="http://schemas.microsoft.com/office/drawing/2014/main" id="{A3C1AC7C-AF13-3046-A016-16841DAF17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83284" y="3853323"/>
            <a:ext cx="330200" cy="26616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29667" y="1028538"/>
            <a:ext cx="330200" cy="330200"/>
          </a:xfrm>
          <a:prstGeom prst="rect">
            <a:avLst/>
          </a:prstGeom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EF801B6A-5039-A74B-9F9A-63AABA56CBE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96307" y="1384511"/>
            <a:ext cx="274320" cy="274320"/>
          </a:xfrm>
          <a:prstGeom prst="rect">
            <a:avLst/>
          </a:prstGeom>
        </p:spPr>
      </p:pic>
      <p:pic>
        <p:nvPicPr>
          <p:cNvPr id="65" name="Graphic 64">
            <a:extLst>
              <a:ext uri="{FF2B5EF4-FFF2-40B4-BE49-F238E27FC236}">
                <a16:creationId xmlns:a16="http://schemas.microsoft.com/office/drawing/2014/main" id="{AC206ECC-58BE-5848-AAD5-D6896DE2C67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08125" y="3092355"/>
            <a:ext cx="311717" cy="278091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F755BA6A-47A5-CA49-9E9D-545F78B6B1D1}"/>
              </a:ext>
            </a:extLst>
          </p:cNvPr>
          <p:cNvSpPr txBox="1"/>
          <p:nvPr/>
        </p:nvSpPr>
        <p:spPr>
          <a:xfrm>
            <a:off x="2908125" y="2370790"/>
            <a:ext cx="115317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67" name="Graphic 66">
            <a:extLst>
              <a:ext uri="{FF2B5EF4-FFF2-40B4-BE49-F238E27FC236}">
                <a16:creationId xmlns:a16="http://schemas.microsoft.com/office/drawing/2014/main" id="{868D4A0F-F764-DA46-843A-2F3933B15B1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250976" y="1855134"/>
            <a:ext cx="469900" cy="46990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F48A665A-D21C-3B49-B86D-3A8663AD2FD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353940" y="4041683"/>
            <a:ext cx="469900" cy="4699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33A7CEB2-7515-104B-A313-63BC9587BB83}"/>
              </a:ext>
            </a:extLst>
          </p:cNvPr>
          <p:cNvSpPr txBox="1"/>
          <p:nvPr/>
        </p:nvSpPr>
        <p:spPr>
          <a:xfrm>
            <a:off x="3875117" y="4553632"/>
            <a:ext cx="151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Dedicated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Host instance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8852DB1-68FE-9F4C-8AAC-F033BE8FB59C}"/>
              </a:ext>
            </a:extLst>
          </p:cNvPr>
          <p:cNvSpPr/>
          <p:nvPr/>
        </p:nvSpPr>
        <p:spPr>
          <a:xfrm>
            <a:off x="7171169" y="3067659"/>
            <a:ext cx="2470969" cy="234254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CFAFE42-3485-8444-ACC9-42B82C4BBC28}"/>
              </a:ext>
            </a:extLst>
          </p:cNvPr>
          <p:cNvSpPr/>
          <p:nvPr/>
        </p:nvSpPr>
        <p:spPr>
          <a:xfrm>
            <a:off x="7047701" y="671388"/>
            <a:ext cx="2782099" cy="5043613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82" name="Graphic 81">
            <a:extLst>
              <a:ext uri="{FF2B5EF4-FFF2-40B4-BE49-F238E27FC236}">
                <a16:creationId xmlns:a16="http://schemas.microsoft.com/office/drawing/2014/main" id="{D8C3DF26-3C24-AC44-AFF6-FF217710069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189952" y="1407297"/>
            <a:ext cx="274320" cy="274320"/>
          </a:xfrm>
          <a:prstGeom prst="rect">
            <a:avLst/>
          </a:prstGeom>
        </p:spPr>
      </p:pic>
      <p:pic>
        <p:nvPicPr>
          <p:cNvPr id="83" name="Graphic 82">
            <a:extLst>
              <a:ext uri="{FF2B5EF4-FFF2-40B4-BE49-F238E27FC236}">
                <a16:creationId xmlns:a16="http://schemas.microsoft.com/office/drawing/2014/main" id="{259CEA8D-E4D3-F14D-ABF2-BB02362161B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82613" y="3086483"/>
            <a:ext cx="274320" cy="274320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F24B38EC-ED48-EA4A-9904-60EB542CE907}"/>
              </a:ext>
            </a:extLst>
          </p:cNvPr>
          <p:cNvSpPr txBox="1"/>
          <p:nvPr/>
        </p:nvSpPr>
        <p:spPr>
          <a:xfrm>
            <a:off x="8406228" y="2390001"/>
            <a:ext cx="115922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85" name="Graphic 84">
            <a:extLst>
              <a:ext uri="{FF2B5EF4-FFF2-40B4-BE49-F238E27FC236}">
                <a16:creationId xmlns:a16="http://schemas.microsoft.com/office/drawing/2014/main" id="{38512123-C582-BC48-842E-4384BBC38C4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747968" y="1843079"/>
            <a:ext cx="469900" cy="469900"/>
          </a:xfrm>
          <a:prstGeom prst="rect">
            <a:avLst/>
          </a:prstGeom>
        </p:spPr>
      </p:pic>
      <p:pic>
        <p:nvPicPr>
          <p:cNvPr id="86" name="Graphic 85">
            <a:extLst>
              <a:ext uri="{FF2B5EF4-FFF2-40B4-BE49-F238E27FC236}">
                <a16:creationId xmlns:a16="http://schemas.microsoft.com/office/drawing/2014/main" id="{3D700715-47D9-5246-88FA-F08E1FB81C3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648107" y="3964834"/>
            <a:ext cx="469900" cy="469900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D0B8101C-698F-D449-84DD-EA8E3EF5513B}"/>
              </a:ext>
            </a:extLst>
          </p:cNvPr>
          <p:cNvSpPr txBox="1"/>
          <p:nvPr/>
        </p:nvSpPr>
        <p:spPr>
          <a:xfrm>
            <a:off x="7126404" y="4528695"/>
            <a:ext cx="151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Dedicated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Host instance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F72672B-79E3-654C-AAFC-5935B9FCC0F1}"/>
              </a:ext>
            </a:extLst>
          </p:cNvPr>
          <p:cNvGrpSpPr/>
          <p:nvPr/>
        </p:nvGrpSpPr>
        <p:grpSpPr>
          <a:xfrm>
            <a:off x="9840733" y="2647789"/>
            <a:ext cx="1804677" cy="1925444"/>
            <a:chOff x="9879368" y="2913445"/>
            <a:chExt cx="1804677" cy="1925444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266D36C-7E55-4144-8F40-391C52DC4F41}"/>
                </a:ext>
              </a:extLst>
            </p:cNvPr>
            <p:cNvSpPr txBox="1"/>
            <p:nvPr/>
          </p:nvSpPr>
          <p:spPr>
            <a:xfrm>
              <a:off x="9879368" y="2913445"/>
              <a:ext cx="18046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License </a:t>
              </a:r>
              <a:r>
                <a:rPr lang="en-US" sz="1200" dirty="0"/>
                <a:t>Manager 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06751DB-E3EB-6A48-8D68-9E0D114F1A42}"/>
                </a:ext>
              </a:extLst>
            </p:cNvPr>
            <p:cNvSpPr txBox="1"/>
            <p:nvPr/>
          </p:nvSpPr>
          <p:spPr>
            <a:xfrm>
              <a:off x="10038212" y="4561890"/>
              <a:ext cx="15133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AMI</a:t>
              </a:r>
            </a:p>
          </p:txBody>
        </p:sp>
      </p:grpSp>
      <p:pic>
        <p:nvPicPr>
          <p:cNvPr id="89" name="Graphic 36">
            <a:extLst>
              <a:ext uri="{FF2B5EF4-FFF2-40B4-BE49-F238E27FC236}">
                <a16:creationId xmlns:a16="http://schemas.microsoft.com/office/drawing/2014/main" id="{2FEAF0B5-3330-184C-AE88-A8058CB50B7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0398" y="1843901"/>
            <a:ext cx="469900" cy="469900"/>
          </a:xfrm>
          <a:prstGeom prst="rect">
            <a:avLst/>
          </a:prstGeom>
          <a:effectLst>
            <a:softEdge rad="0"/>
          </a:effectLst>
        </p:spPr>
      </p:pic>
      <p:sp>
        <p:nvSpPr>
          <p:cNvPr id="94" name="TextBox 93">
            <a:extLst>
              <a:ext uri="{FF2B5EF4-FFF2-40B4-BE49-F238E27FC236}">
                <a16:creationId xmlns:a16="http://schemas.microsoft.com/office/drawing/2014/main" id="{C8AACC3F-AAED-A249-8AD2-D71F2C19591E}"/>
              </a:ext>
            </a:extLst>
          </p:cNvPr>
          <p:cNvSpPr txBox="1"/>
          <p:nvPr/>
        </p:nvSpPr>
        <p:spPr>
          <a:xfrm>
            <a:off x="7231909" y="2371033"/>
            <a:ext cx="111657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RD Gateway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5" name="Graphic 67">
            <a:extLst>
              <a:ext uri="{FF2B5EF4-FFF2-40B4-BE49-F238E27FC236}">
                <a16:creationId xmlns:a16="http://schemas.microsoft.com/office/drawing/2014/main" id="{2579B510-E12C-5347-948E-CEB10E127BD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429372" y="1855019"/>
            <a:ext cx="469900" cy="469900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A38373D4-E4DA-644B-B76B-3BC72F0E1195}"/>
              </a:ext>
            </a:extLst>
          </p:cNvPr>
          <p:cNvSpPr txBox="1"/>
          <p:nvPr/>
        </p:nvSpPr>
        <p:spPr>
          <a:xfrm>
            <a:off x="4097087" y="2370790"/>
            <a:ext cx="113241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RD Gateway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CA34C60-F228-5441-A920-DF94CCB804FA}"/>
              </a:ext>
            </a:extLst>
          </p:cNvPr>
          <p:cNvSpPr/>
          <p:nvPr/>
        </p:nvSpPr>
        <p:spPr>
          <a:xfrm>
            <a:off x="4087098" y="1768831"/>
            <a:ext cx="4328585" cy="994029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>
              <a:tabLst>
                <a:tab pos="3475038" algn="l"/>
              </a:tabLst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98" name="Graphic 60">
            <a:extLst>
              <a:ext uri="{FF2B5EF4-FFF2-40B4-BE49-F238E27FC236}">
                <a16:creationId xmlns:a16="http://schemas.microsoft.com/office/drawing/2014/main" id="{A3C1AC7C-AF13-3046-A016-16841DAF17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6099806" y="1768831"/>
            <a:ext cx="330200" cy="266160"/>
          </a:xfrm>
          <a:prstGeom prst="rect">
            <a:avLst/>
          </a:prstGeom>
        </p:spPr>
      </p:pic>
      <p:pic>
        <p:nvPicPr>
          <p:cNvPr id="68" name="Graphic 18">
            <a:extLst>
              <a:ext uri="{FF2B5EF4-FFF2-40B4-BE49-F238E27FC236}">
                <a16:creationId xmlns:a16="http://schemas.microsoft.com/office/drawing/2014/main" id="{8CA02A9B-0AE4-7C49-A05A-1003BFDE7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7143" y="1822363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Graphic 14">
            <a:extLst>
              <a:ext uri="{FF2B5EF4-FFF2-40B4-BE49-F238E27FC236}">
                <a16:creationId xmlns:a16="http://schemas.microsoft.com/office/drawing/2014/main" id="{08123B19-35A5-804A-86C2-C19E5FC33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231" y="381221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id="{FFA89DF7-D079-0947-8E29-4EEA4975DBBD}"/>
              </a:ext>
            </a:extLst>
          </p:cNvPr>
          <p:cNvSpPr/>
          <p:nvPr/>
        </p:nvSpPr>
        <p:spPr>
          <a:xfrm>
            <a:off x="3572038" y="3470001"/>
            <a:ext cx="5343362" cy="1711599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 resource group</a:t>
            </a: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5A9D33BB-F7AF-C044-9BA5-6F98953C5C41}"/>
              </a:ext>
            </a:extLst>
          </p:cNvPr>
          <p:cNvCxnSpPr/>
          <p:nvPr/>
        </p:nvCxnSpPr>
        <p:spPr>
          <a:xfrm rot="16200000">
            <a:off x="10332720" y="3307080"/>
            <a:ext cx="822960" cy="0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64863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44366</TotalTime>
  <Words>43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O'Neal, Anna</cp:lastModifiedBy>
  <cp:revision>624</cp:revision>
  <cp:lastPrinted>2019-01-03T20:59:05Z</cp:lastPrinted>
  <dcterms:created xsi:type="dcterms:W3CDTF">2018-09-14T20:21:45Z</dcterms:created>
  <dcterms:modified xsi:type="dcterms:W3CDTF">2021-08-19T14:25:30Z</dcterms:modified>
</cp:coreProperties>
</file>