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7" r:id="rId1"/>
    <p:sldMasterId id="2147483663" r:id="rId2"/>
    <p:sldMasterId id="2147483692" r:id="rId3"/>
  </p:sldMasterIdLst>
  <p:notesMasterIdLst>
    <p:notesMasterId r:id="rId5"/>
  </p:notesMasterIdLst>
  <p:handoutMasterIdLst>
    <p:handoutMasterId r:id="rId6"/>
  </p:handoutMasterIdLst>
  <p:sldIdLst>
    <p:sldId id="43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52" autoAdjust="0"/>
    <p:restoredTop sz="94288"/>
  </p:normalViewPr>
  <p:slideViewPr>
    <p:cSldViewPr snapToGrid="0" snapToObjects="1">
      <p:cViewPr>
        <p:scale>
          <a:sx n="125" d="100"/>
          <a:sy n="125" d="100"/>
        </p:scale>
        <p:origin x="1686" y="636"/>
      </p:cViewPr>
      <p:guideLst>
        <p:guide pos="24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12/8/2020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8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6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7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755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CCB7-4CE9-9546-B323-A083F7AC6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951038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1569F-9D7F-8144-93C2-2CD6628B3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4430713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9209A4-3D08-3B4C-8D4D-669D7F80D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F51555-BA95-2A4D-A834-CE772273A3B5}"/>
              </a:ext>
            </a:extLst>
          </p:cNvPr>
          <p:cNvSpPr txBox="1"/>
          <p:nvPr userDrawn="1"/>
        </p:nvSpPr>
        <p:spPr>
          <a:xfrm>
            <a:off x="386366" y="6606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12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-only_Dark-BG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C477-4EE8-2F47-AFB0-A9815F63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22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Dark-BG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F41E84-44DC-F244-8DE9-EFC57271A029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FFFFF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2018,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6108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C8511B"/>
              </a:gs>
              <a:gs pos="100000">
                <a:srgbClr val="FF9900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65917A5-13BF-2543-A3CF-07A7873AD657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92222B2-A7C9-134B-8B79-DF3311459D77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610D02-2436-1D46-8F6F-12FB5EC7B441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C56930B-F437-A94B-8770-6E0CCC9259D0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20DE1A6-096F-5E42-A32D-7533E66DBEAA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00B3F9F-D051-9D4C-A9BF-5D714CE4AEB5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1219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2198C-90CA-F14F-9DF5-4C68D566BE2F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C8511B"/>
              </a:gs>
              <a:gs pos="100000">
                <a:srgbClr val="FF9900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4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ance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2198C-90CA-F14F-9DF5-4C68D566BE2F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C8511B"/>
              </a:gs>
              <a:gs pos="100000">
                <a:srgbClr val="FF9900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3719938" y="1570864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6CA6F2-EB70-F046-8E4D-B08748BA6259}"/>
              </a:ext>
            </a:extLst>
          </p:cNvPr>
          <p:cNvCxnSpPr>
            <a:cxnSpLocks/>
          </p:cNvCxnSpPr>
          <p:nvPr userDrawn="1"/>
        </p:nvCxnSpPr>
        <p:spPr>
          <a:xfrm>
            <a:off x="3553904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D37447-F18C-7C48-9E5C-12A0A2B59677}"/>
              </a:ext>
            </a:extLst>
          </p:cNvPr>
          <p:cNvCxnSpPr>
            <a:cxnSpLocks/>
          </p:cNvCxnSpPr>
          <p:nvPr userDrawn="1"/>
        </p:nvCxnSpPr>
        <p:spPr>
          <a:xfrm>
            <a:off x="507161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B944106-7943-B245-B31B-579310091ABB}"/>
              </a:ext>
            </a:extLst>
          </p:cNvPr>
          <p:cNvSpPr txBox="1"/>
          <p:nvPr userDrawn="1"/>
        </p:nvSpPr>
        <p:spPr>
          <a:xfrm>
            <a:off x="3719938" y="2918897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INSTANCES</a:t>
            </a:r>
          </a:p>
        </p:txBody>
      </p:sp>
    </p:spTree>
    <p:extLst>
      <p:ext uri="{BB962C8B-B14F-4D97-AF65-F5344CB8AC3E}">
        <p14:creationId xmlns:p14="http://schemas.microsoft.com/office/powerpoint/2010/main" val="2497781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BD0816"/>
              </a:gs>
              <a:gs pos="100000">
                <a:srgbClr val="FF5252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ADA4FB6-5ABF-264A-A888-543571D9C369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C949272-2F41-EF42-BEA3-E6615F89F2E1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C151C8-0228-5F47-810C-8989C6332456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2B4ED6E-714A-1A47-9254-0C6A329670B9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670DBC0-0DF3-944E-AB85-E2B61871D669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119B3D8-E1DF-864A-9012-4A8D401A92F6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180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91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B596362-8FAB-4341-BFF6-961ECC354982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BD0816"/>
              </a:gs>
              <a:gs pos="100000">
                <a:srgbClr val="FF5252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85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055F4E"/>
              </a:gs>
              <a:gs pos="100000">
                <a:srgbClr val="56C0A7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4BD99F-938B-FE45-AB79-D0B3D4B2522B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F78D7BC-1516-F749-B1A3-BD2EB867A03B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2A0E1B7-9C53-B948-84B0-85CD118C8548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52F161E-6462-214F-B7CB-EF0726F3888E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302121D-92C3-3440-91D2-29B2A2C89EFF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6E32EFE-4ED7-2741-AFAD-25F3C01EA3DF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310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A60719C-3338-7640-9A54-16E797FE260F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055F4E"/>
              </a:gs>
              <a:gs pos="100000">
                <a:srgbClr val="56C0A7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71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B0084D"/>
              </a:gs>
              <a:gs pos="100000">
                <a:srgbClr val="FF4F8B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073B762-4498-CE4F-9952-A2801A8EA424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9E1AB3-4B72-CA4B-BA54-CA6EB737021D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FB050C3-3C3E-4142-B4BB-6C54117A4EF1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7FACD58-C696-364B-8E49-0A2451F7C764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1D1FE5B-A07D-CF4D-A5B1-277BCB56743D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0079027-474F-D143-82EE-7F7AFEC4B9B7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3665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4D6E76-E580-564F-96D3-7B2B984B31A9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B0084D"/>
              </a:gs>
              <a:gs pos="100000">
                <a:srgbClr val="FF4F8B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85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2E27AD"/>
              </a:gs>
              <a:gs pos="100000">
                <a:srgbClr val="527FFF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12DA7A2-FBDD-9545-9F45-CEDD95CE3CC0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4B51314-3277-D944-AE11-8BF935B526BD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4592101-DC26-C744-82AE-C2CD194801C5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8265181-0522-764E-BF2A-4B1DC12C5D86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15F6CEE-EB14-2244-82C9-5CD17E3A6EAD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4021B88-E2F8-9441-8C05-44F956E73601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01046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096A9F1-71D3-C347-AE6E-48B6DDB0F7F6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2E27AD"/>
              </a:gs>
              <a:gs pos="100000">
                <a:srgbClr val="527FFF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50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blue_re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012AD6D-2F9E-1649-AB43-606B87ECBEB0}"/>
              </a:ext>
            </a:extLst>
          </p:cNvPr>
          <p:cNvSpPr/>
          <p:nvPr userDrawn="1"/>
        </p:nvSpPr>
        <p:spPr>
          <a:xfrm>
            <a:off x="1" y="1050089"/>
            <a:ext cx="12192000" cy="501432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096A9F1-71D3-C347-AE6E-48B6DDB0F7F6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2E27AD"/>
              </a:gs>
              <a:gs pos="100000">
                <a:srgbClr val="527FFF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B50295-7D2A-B84E-91C0-9A614E6518B3}"/>
              </a:ext>
            </a:extLst>
          </p:cNvPr>
          <p:cNvSpPr txBox="1"/>
          <p:nvPr userDrawn="1"/>
        </p:nvSpPr>
        <p:spPr>
          <a:xfrm>
            <a:off x="202294" y="1470762"/>
            <a:ext cx="16265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 ICONS</a:t>
            </a:r>
          </a:p>
        </p:txBody>
      </p:sp>
    </p:spTree>
    <p:extLst>
      <p:ext uri="{BB962C8B-B14F-4D97-AF65-F5344CB8AC3E}">
        <p14:creationId xmlns:p14="http://schemas.microsoft.com/office/powerpoint/2010/main" val="25357324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B660F"/>
              </a:gs>
              <a:gs pos="100000">
                <a:srgbClr val="6CAE3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71AF929-3620-1A44-BF9B-45438235DA50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10EF8B9-029F-EB46-9D5B-F42EBCE56135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A0EE0C-4E0F-B04E-99F4-6E759F862440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88FF7E5-153A-FF48-A7F9-7C309F060326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F371A21-D1A0-0D41-B054-DDF4B2F889EC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17AAD2B-0DFB-8549-9D47-DB576992D9D8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3484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2940971-1265-1646-8567-C1B30B681834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B660F"/>
              </a:gs>
              <a:gs pos="100000">
                <a:srgbClr val="6CAE3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4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995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ources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89"/>
            <a:ext cx="12192000" cy="501432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2940971-1265-1646-8567-C1B30B681834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B660F"/>
              </a:gs>
              <a:gs pos="100000">
                <a:srgbClr val="6CAE3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8124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4D27A8"/>
              </a:gs>
              <a:gs pos="100000">
                <a:srgbClr val="A166FF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9078F-F63B-B84D-AC73-B48AD66AC658}"/>
              </a:ext>
            </a:extLst>
          </p:cNvPr>
          <p:cNvGrpSpPr/>
          <p:nvPr userDrawn="1"/>
        </p:nvGrpSpPr>
        <p:grpSpPr>
          <a:xfrm>
            <a:off x="8093935" y="2094472"/>
            <a:ext cx="3374166" cy="2607561"/>
            <a:chOff x="7433535" y="1519841"/>
            <a:chExt cx="3374166" cy="260756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4025802-9C6E-B247-A077-41860BA210B8}"/>
                </a:ext>
              </a:extLst>
            </p:cNvPr>
            <p:cNvSpPr/>
            <p:nvPr/>
          </p:nvSpPr>
          <p:spPr>
            <a:xfrm>
              <a:off x="7433535" y="1519841"/>
              <a:ext cx="3374166" cy="1308101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10947BE-C49E-DC49-97BE-B1A75B545188}"/>
                </a:ext>
              </a:extLst>
            </p:cNvPr>
            <p:cNvSpPr txBox="1"/>
            <p:nvPr/>
          </p:nvSpPr>
          <p:spPr>
            <a:xfrm>
              <a:off x="7589408" y="19356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STANDARD CATEGORY ICON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B2002F6-D247-5946-8ACA-DF0DAD7A6E70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1519841"/>
              <a:ext cx="0" cy="2577873"/>
            </a:xfrm>
            <a:prstGeom prst="line">
              <a:avLst/>
            </a:prstGeom>
            <a:ln w="12700">
              <a:solidFill>
                <a:schemeClr val="bg2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12774E3-253F-294E-9752-F80A4C389923}"/>
                </a:ext>
              </a:extLst>
            </p:cNvPr>
            <p:cNvSpPr/>
            <p:nvPr/>
          </p:nvSpPr>
          <p:spPr>
            <a:xfrm>
              <a:off x="7433535" y="1519841"/>
              <a:ext cx="3374166" cy="2607561"/>
            </a:xfrm>
            <a:prstGeom prst="rect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C723C0C-D4D0-0C41-ADE6-D172AC876B57}"/>
                </a:ext>
              </a:extLst>
            </p:cNvPr>
            <p:cNvSpPr txBox="1"/>
            <p:nvPr/>
          </p:nvSpPr>
          <p:spPr>
            <a:xfrm>
              <a:off x="7589408" y="3192913"/>
              <a:ext cx="15182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/>
                <a:t>ALTERNATE CATEGORY ICON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3951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3D3C0B-B758-D045-97B0-AE49BFAA27A9}"/>
              </a:ext>
            </a:extLst>
          </p:cNvPr>
          <p:cNvSpPr/>
          <p:nvPr userDrawn="1"/>
        </p:nvSpPr>
        <p:spPr>
          <a:xfrm>
            <a:off x="1" y="3751600"/>
            <a:ext cx="12192000" cy="231281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11D560-C950-C943-A040-12839EB3649A}"/>
              </a:ext>
            </a:extLst>
          </p:cNvPr>
          <p:cNvSpPr/>
          <p:nvPr userDrawn="1"/>
        </p:nvSpPr>
        <p:spPr>
          <a:xfrm>
            <a:off x="1" y="1050090"/>
            <a:ext cx="12192000" cy="1293208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C85CD3-B392-1543-9405-634794EF606D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STANDARD SERVICE ICON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2713F-950C-3146-B9CA-013557C25BDD}"/>
              </a:ext>
            </a:extLst>
          </p:cNvPr>
          <p:cNvSpPr txBox="1"/>
          <p:nvPr userDrawn="1"/>
        </p:nvSpPr>
        <p:spPr>
          <a:xfrm>
            <a:off x="202293" y="2857283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ALTERNATE SERVICE ICON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6E6F33-9777-F84F-A69D-D20C3E6598F6}"/>
              </a:ext>
            </a:extLst>
          </p:cNvPr>
          <p:cNvSpPr txBox="1"/>
          <p:nvPr userDrawn="1"/>
        </p:nvSpPr>
        <p:spPr>
          <a:xfrm>
            <a:off x="202293" y="4048386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728DBC-77F9-9941-BE0C-647B9B63CC02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C8F0117-A5A6-5D45-A5CE-3C36B3344D1F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4D27A8"/>
              </a:gs>
              <a:gs pos="100000">
                <a:srgbClr val="A166FF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3D4D65"/>
              </a:gs>
              <a:gs pos="100000">
                <a:srgbClr val="8FA7C4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8036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8D108A-944C-C749-AB72-B5CD31775E0E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3D4D65"/>
              </a:gs>
              <a:gs pos="100000">
                <a:srgbClr val="8FA7C4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9D968-33F3-C040-8BD6-77431C9594E3}"/>
              </a:ext>
            </a:extLst>
          </p:cNvPr>
          <p:cNvSpPr/>
          <p:nvPr userDrawn="1"/>
        </p:nvSpPr>
        <p:spPr>
          <a:xfrm>
            <a:off x="1" y="1050089"/>
            <a:ext cx="12192000" cy="5014321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61CFA-3FCE-994F-BF4C-4DFFE2C5B66B}"/>
              </a:ext>
            </a:extLst>
          </p:cNvPr>
          <p:cNvSpPr txBox="1"/>
          <p:nvPr userDrawn="1"/>
        </p:nvSpPr>
        <p:spPr>
          <a:xfrm>
            <a:off x="202294" y="1470762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42C842-2991-5A42-91DF-5A7F86F22433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664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tegory_squid-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46" y="2280621"/>
            <a:ext cx="6683388" cy="2205577"/>
          </a:xfrm>
        </p:spPr>
        <p:txBody>
          <a:bodyPr/>
          <a:lstStyle>
            <a:lvl1pPr>
              <a:defRPr sz="4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686DA6-5576-8E4C-86C2-9136037059D8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41B23"/>
              </a:gs>
              <a:gs pos="100000">
                <a:srgbClr val="5A636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805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_squid-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6FAAB8-4302-7E4E-9986-CA0860066F72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41B23"/>
              </a:gs>
              <a:gs pos="100000">
                <a:srgbClr val="5A636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452E1E-41CC-5A4E-BDCF-023BA0BD7461}"/>
              </a:ext>
            </a:extLst>
          </p:cNvPr>
          <p:cNvSpPr/>
          <p:nvPr userDrawn="1"/>
        </p:nvSpPr>
        <p:spPr>
          <a:xfrm>
            <a:off x="1" y="1050090"/>
            <a:ext cx="12192000" cy="1325466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9B7B4-1455-E741-8934-8EED75D58D98}"/>
              </a:ext>
            </a:extLst>
          </p:cNvPr>
          <p:cNvSpPr txBox="1"/>
          <p:nvPr userDrawn="1"/>
        </p:nvSpPr>
        <p:spPr>
          <a:xfrm>
            <a:off x="202294" y="1470762"/>
            <a:ext cx="1518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GENERAL SERVICES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7F1DE7-B0BA-C248-8C7B-DFA11D10A235}"/>
              </a:ext>
            </a:extLst>
          </p:cNvPr>
          <p:cNvCxnSpPr>
            <a:cxnSpLocks/>
          </p:cNvCxnSpPr>
          <p:nvPr userDrawn="1"/>
        </p:nvCxnSpPr>
        <p:spPr>
          <a:xfrm>
            <a:off x="1828799" y="1050090"/>
            <a:ext cx="0" cy="5014321"/>
          </a:xfrm>
          <a:prstGeom prst="line">
            <a:avLst/>
          </a:prstGeom>
          <a:ln w="12700">
            <a:solidFill>
              <a:schemeClr val="bg2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49F1EFC-8C12-C543-A374-664525507050}"/>
              </a:ext>
            </a:extLst>
          </p:cNvPr>
          <p:cNvSpPr txBox="1"/>
          <p:nvPr userDrawn="1"/>
        </p:nvSpPr>
        <p:spPr>
          <a:xfrm>
            <a:off x="202294" y="2724527"/>
            <a:ext cx="151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5979470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squid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390334"/>
            <a:ext cx="6532780" cy="559397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438500"/>
            <a:ext cx="1053932" cy="463064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6FAAB8-4302-7E4E-9986-CA0860066F72}"/>
              </a:ext>
            </a:extLst>
          </p:cNvPr>
          <p:cNvSpPr/>
          <p:nvPr userDrawn="1"/>
        </p:nvSpPr>
        <p:spPr>
          <a:xfrm>
            <a:off x="0" y="1"/>
            <a:ext cx="12192000" cy="290456"/>
          </a:xfrm>
          <a:prstGeom prst="rect">
            <a:avLst/>
          </a:prstGeom>
          <a:gradFill>
            <a:gsLst>
              <a:gs pos="0">
                <a:srgbClr val="141B23"/>
              </a:gs>
              <a:gs pos="100000">
                <a:srgbClr val="5A636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37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0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1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8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4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04282-6F24-4AD0-B3AC-859769D138F0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E44C49-C5DB-414C-B127-0FA3E0E74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sv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image" Target="../media/image2.svg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61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32F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81820-DA45-EC42-9130-C304D27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20675"/>
            <a:ext cx="1169670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FDBD1-D699-D743-8753-E66FBA6C0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130300"/>
            <a:ext cx="116967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79D3-638C-D340-A6D4-8AAF3166E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F29361-9F3B-3A41-963A-6A499FBB101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0942" y="6345238"/>
            <a:ext cx="584385" cy="3474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47DF675-E89B-194E-B8E1-DB50A06223CF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B6BAB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2020,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18111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73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81820-DA45-EC42-9130-C304D27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413812"/>
            <a:ext cx="1169670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FDBD1-D699-D743-8753-E66FBA6C0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130300"/>
            <a:ext cx="116967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79D3-638C-D340-A6D4-8AAF3166E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6DC5F64-97F6-3C41-AEB3-0D8DA752FE6B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240942" y="6345238"/>
            <a:ext cx="585391" cy="3480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991AAC-FB69-6248-8D75-CEB578BF2ED8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B6BAB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2020,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3" r:id="rId2"/>
    <p:sldLayoutId id="2147483693" r:id="rId3"/>
    <p:sldLayoutId id="2147483675" r:id="rId4"/>
    <p:sldLayoutId id="2147483684" r:id="rId5"/>
    <p:sldLayoutId id="2147483676" r:id="rId6"/>
    <p:sldLayoutId id="2147483685" r:id="rId7"/>
    <p:sldLayoutId id="2147483677" r:id="rId8"/>
    <p:sldLayoutId id="2147483686" r:id="rId9"/>
    <p:sldLayoutId id="2147483678" r:id="rId10"/>
    <p:sldLayoutId id="2147483689" r:id="rId11"/>
    <p:sldLayoutId id="2147483696" r:id="rId12"/>
    <p:sldLayoutId id="2147483680" r:id="rId13"/>
    <p:sldLayoutId id="2147483687" r:id="rId14"/>
    <p:sldLayoutId id="2147483694" r:id="rId15"/>
    <p:sldLayoutId id="2147483681" r:id="rId16"/>
    <p:sldLayoutId id="2147483688" r:id="rId17"/>
    <p:sldLayoutId id="2147483679" r:id="rId18"/>
    <p:sldLayoutId id="2147483690" r:id="rId19"/>
    <p:sldLayoutId id="2147483682" r:id="rId20"/>
    <p:sldLayoutId id="2147483691" r:id="rId21"/>
    <p:sldLayoutId id="2147483695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26" Type="http://schemas.openxmlformats.org/officeDocument/2006/relationships/image" Target="../media/image6.png"/><Relationship Id="rId39" Type="http://schemas.openxmlformats.org/officeDocument/2006/relationships/image" Target="../media/image12.png"/><Relationship Id="rId34" Type="http://schemas.openxmlformats.org/officeDocument/2006/relationships/image" Target="../media/image10.svg"/><Relationship Id="rId42" Type="http://schemas.openxmlformats.org/officeDocument/2006/relationships/image" Target="../media/image14.png"/><Relationship Id="rId7" Type="http://schemas.openxmlformats.org/officeDocument/2006/relationships/image" Target="../media/image12.svg"/><Relationship Id="rId25" Type="http://schemas.openxmlformats.org/officeDocument/2006/relationships/image" Target="../media/image31.svg"/><Relationship Id="rId38" Type="http://schemas.openxmlformats.org/officeDocument/2006/relationships/image" Target="../media/image11.png"/><Relationship Id="rId2" Type="http://schemas.openxmlformats.org/officeDocument/2006/relationships/image" Target="../media/image3.png"/><Relationship Id="rId41" Type="http://schemas.microsoft.com/office/2007/relationships/hdphoto" Target="../media/hdphoto1.wdp"/><Relationship Id="rId1" Type="http://schemas.openxmlformats.org/officeDocument/2006/relationships/slideLayout" Target="../slideLayouts/slideLayout12.xml"/><Relationship Id="rId24" Type="http://schemas.openxmlformats.org/officeDocument/2006/relationships/image" Target="../media/image5.png"/><Relationship Id="rId37" Type="http://schemas.openxmlformats.org/officeDocument/2006/relationships/image" Target="../media/image10.png"/><Relationship Id="rId40" Type="http://schemas.openxmlformats.org/officeDocument/2006/relationships/image" Target="../media/image13.png"/><Relationship Id="rId45" Type="http://schemas.openxmlformats.org/officeDocument/2006/relationships/image" Target="../media/image17.png"/><Relationship Id="rId23" Type="http://schemas.openxmlformats.org/officeDocument/2006/relationships/image" Target="../media/image14.svg"/><Relationship Id="rId28" Type="http://schemas.openxmlformats.org/officeDocument/2006/relationships/image" Target="../media/image7.png"/><Relationship Id="rId36" Type="http://schemas.openxmlformats.org/officeDocument/2006/relationships/image" Target="../media/image9.png"/><Relationship Id="rId44" Type="http://schemas.openxmlformats.org/officeDocument/2006/relationships/image" Target="../media/image16.png"/><Relationship Id="rId27" Type="http://schemas.openxmlformats.org/officeDocument/2006/relationships/image" Target="../media/image63.svg"/><Relationship Id="rId35" Type="http://schemas.openxmlformats.org/officeDocument/2006/relationships/image" Target="../media/image8.png"/><Relationship Id="rId4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82880" y="365760"/>
            <a:ext cx="9418320" cy="57607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5120640" y="3108960"/>
            <a:ext cx="2011680" cy="246888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463040" y="3108960"/>
            <a:ext cx="2011680" cy="246888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5120640" y="1280160"/>
            <a:ext cx="2011680" cy="164592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463040" y="1280160"/>
            <a:ext cx="2011680" cy="164592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31" name="TextBox 22"/>
          <p:cNvSpPr txBox="1"/>
          <p:nvPr/>
        </p:nvSpPr>
        <p:spPr>
          <a:xfrm>
            <a:off x="1463040" y="2332614"/>
            <a:ext cx="1005840" cy="274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45" name="TextBox 40"/>
          <p:cNvSpPr txBox="1"/>
          <p:nvPr/>
        </p:nvSpPr>
        <p:spPr>
          <a:xfrm>
            <a:off x="6125195" y="2332614"/>
            <a:ext cx="1005840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sp>
        <p:nvSpPr>
          <p:cNvPr id="68" name="TextBox 11"/>
          <p:cNvSpPr txBox="1"/>
          <p:nvPr/>
        </p:nvSpPr>
        <p:spPr>
          <a:xfrm>
            <a:off x="5072063" y="2332330"/>
            <a:ext cx="1109485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27"/>
          <p:cNvSpPr txBox="1"/>
          <p:nvPr/>
        </p:nvSpPr>
        <p:spPr>
          <a:xfrm>
            <a:off x="2398869" y="2331720"/>
            <a:ext cx="1154025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1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49"/>
          <p:cNvSpPr/>
          <p:nvPr/>
        </p:nvSpPr>
        <p:spPr>
          <a:xfrm>
            <a:off x="2468880" y="1858216"/>
            <a:ext cx="3657600" cy="822960"/>
          </a:xfrm>
          <a:prstGeom prst="rect">
            <a:avLst/>
          </a:prstGeom>
          <a:noFill/>
          <a:ln w="12700" cap="flat">
            <a:solidFill>
              <a:srgbClr val="D86613"/>
            </a:solidFill>
            <a:prstDash val="dash"/>
            <a:miter lim="8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 algn="ctr">
              <a:defRPr sz="1200">
                <a:solidFill>
                  <a:srgbClr val="D86613"/>
                </a:solidFill>
                <a:latin typeface="Arial"/>
                <a:ea typeface="Arial"/>
                <a:cs typeface="Arial"/>
                <a:sym typeface="Arial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63"/>
          <p:cNvSpPr txBox="1"/>
          <p:nvPr/>
        </p:nvSpPr>
        <p:spPr>
          <a:xfrm>
            <a:off x="3584461" y="2187782"/>
            <a:ext cx="1554480" cy="4572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numCol="1" anchor="t">
            <a:spAutoFit/>
          </a:bodyPr>
          <a:lstStyle>
            <a:lvl1pPr algn="ctr">
              <a:defRPr sz="900">
                <a:solidFill>
                  <a:srgbClr val="D86613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200">
                <a:latin typeface="Arial" panose="020B0604020202020204" pitchFamily="34" charset="0"/>
                <a:cs typeface="Arial" panose="020B0604020202020204" pitchFamily="34" charset="0"/>
              </a:rPr>
              <a:t>Auto </a:t>
            </a:r>
            <a:r>
              <a:rPr sz="1200" smtClean="0">
                <a:latin typeface="Arial" panose="020B0604020202020204" pitchFamily="34" charset="0"/>
                <a:cs typeface="Arial" panose="020B0604020202020204" pitchFamily="34" charset="0"/>
              </a:rPr>
              <a:t>Scaling</a:t>
            </a: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1200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endParaRPr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3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82880" y="365760"/>
            <a:ext cx="330200" cy="330200"/>
          </a:xfrm>
          <a:prstGeom prst="rect">
            <a:avLst/>
          </a:prstGeom>
        </p:spPr>
      </p:pic>
      <p:sp>
        <p:nvSpPr>
          <p:cNvPr id="127" name="Rectangle 126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440117" y="1097280"/>
            <a:ext cx="7223760" cy="4663440"/>
          </a:xfrm>
          <a:prstGeom prst="rect">
            <a:avLst/>
          </a:prstGeom>
          <a:noFill/>
          <a:ln w="12700">
            <a:solidFill>
              <a:srgbClr val="1D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D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28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440117" y="1097280"/>
            <a:ext cx="330200" cy="330200"/>
          </a:xfrm>
          <a:prstGeom prst="rect">
            <a:avLst/>
          </a:prstGeom>
        </p:spPr>
      </p:pic>
      <p:pic>
        <p:nvPicPr>
          <p:cNvPr id="130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1463040" y="1280160"/>
            <a:ext cx="274320" cy="274320"/>
          </a:xfrm>
          <a:prstGeom prst="rect">
            <a:avLst/>
          </a:prstGeom>
        </p:spPr>
      </p:pic>
      <p:pic>
        <p:nvPicPr>
          <p:cNvPr id="132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1463040" y="3108960"/>
            <a:ext cx="274320" cy="274320"/>
          </a:xfrm>
          <a:prstGeom prst="rect">
            <a:avLst/>
          </a:prstGeom>
        </p:spPr>
      </p:pic>
      <p:pic>
        <p:nvPicPr>
          <p:cNvPr id="134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5120640" y="1282004"/>
            <a:ext cx="274320" cy="274320"/>
          </a:xfrm>
          <a:prstGeom prst="rect">
            <a:avLst/>
          </a:prstGeom>
        </p:spPr>
      </p:pic>
      <p:pic>
        <p:nvPicPr>
          <p:cNvPr id="138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>
            <a:off x="5120640" y="3108960"/>
            <a:ext cx="274320" cy="274320"/>
          </a:xfrm>
          <a:prstGeom prst="rect">
            <a:avLst/>
          </a:prstGeom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280160" y="731520"/>
            <a:ext cx="2377440" cy="5212080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smtClean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007C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4937760" y="731520"/>
            <a:ext cx="2377440" cy="5212080"/>
          </a:xfrm>
          <a:prstGeom prst="rect">
            <a:avLst/>
          </a:prstGeom>
          <a:noFill/>
          <a:ln w="12700">
            <a:solidFill>
              <a:srgbClr val="007C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smtClean="0">
                <a:solidFill>
                  <a:srgbClr val="007C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007C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9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4196601" y="1856821"/>
            <a:ext cx="330200" cy="330200"/>
          </a:xfrm>
          <a:prstGeom prst="rect">
            <a:avLst/>
          </a:prstGeom>
        </p:spPr>
      </p:pic>
      <p:pic>
        <p:nvPicPr>
          <p:cNvPr id="64" name="Graphic 64" descr="Graphic 6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743200" y="1920240"/>
            <a:ext cx="469901" cy="469904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65" name="Graphic 8">
            <a:extLst>
              <a:ext uri="{FF2B5EF4-FFF2-40B4-BE49-F238E27FC236}">
                <a16:creationId xmlns:a16="http://schemas.microsoft.com/office/drawing/2014/main" id="{0D4A9B47-8231-EF4D-B9AB-A3D9E4B81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3152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Box 9">
            <a:extLst>
              <a:ext uri="{FF2B5EF4-FFF2-40B4-BE49-F238E27FC236}">
                <a16:creationId xmlns:a16="http://schemas.microsoft.com/office/drawing/2014/main" id="{5B6C5DC4-5A01-E14D-BEE5-909FCF8B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1686" y="1501404"/>
            <a:ext cx="2239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Simple</a:t>
            </a:r>
            <a:b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Storage Service (S3)</a:t>
            </a:r>
          </a:p>
        </p:txBody>
      </p:sp>
      <p:pic>
        <p:nvPicPr>
          <p:cNvPr id="67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19456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11">
            <a:extLst>
              <a:ext uri="{FF2B5EF4-FFF2-40B4-BE49-F238E27FC236}">
                <a16:creationId xmlns:a16="http://schemas.microsoft.com/office/drawing/2014/main" id="{BBEC601B-D650-7947-9D7F-6579E2990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108" y="2958050"/>
            <a:ext cx="2292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75" name="TextBox 23">
            <a:extLst>
              <a:ext uri="{FF2B5EF4-FFF2-40B4-BE49-F238E27FC236}">
                <a16:creationId xmlns:a16="http://schemas.microsoft.com/office/drawing/2014/main" id="{8FF51CC8-33C3-4E47-BDCA-1E64EC1DC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158" y="4029754"/>
            <a:ext cx="16462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Parameter store</a:t>
            </a:r>
          </a:p>
        </p:txBody>
      </p:sp>
      <p:pic>
        <p:nvPicPr>
          <p:cNvPr id="76" name="Graphic 26">
            <a:extLst>
              <a:ext uri="{FF2B5EF4-FFF2-40B4-BE49-F238E27FC236}">
                <a16:creationId xmlns:a16="http://schemas.microsoft.com/office/drawing/2014/main" id="{71914DAB-7D84-1C40-AD83-6B44DD85E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480" y="35661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Graphic 20">
            <a:extLst>
              <a:ext uri="{FF2B5EF4-FFF2-40B4-BE49-F238E27FC236}">
                <a16:creationId xmlns:a16="http://schemas.microsoft.com/office/drawing/2014/main" id="{5BC224FA-8AAD-5F48-A313-53A316DE9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572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12">
            <a:extLst>
              <a:ext uri="{FF2B5EF4-FFF2-40B4-BE49-F238E27FC236}">
                <a16:creationId xmlns:a16="http://schemas.microsoft.com/office/drawing/2014/main" id="{11A98FDF-C6C9-8147-A4D3-F17F9B35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2503" y="5341884"/>
            <a:ext cx="22796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Certificate</a:t>
            </a:r>
            <a:b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4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83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BEBA8EAE-BF5A-486C-A8C5-ECC9F3942E4B}">
                <a14:imgProps xmlns:a14="http://schemas.microsoft.com/office/drawing/2010/main">
                  <a14:imgLayer r:embed="rId41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60" y="19202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080" y="3776540"/>
            <a:ext cx="91675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File server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3383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118" y="4504841"/>
            <a:ext cx="127101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Exchange node 1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89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4114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9745" y="5240020"/>
            <a:ext cx="130785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Domain controller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2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48463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8770" y="4507708"/>
            <a:ext cx="1328957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Exchange node 2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4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60" y="4114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52">
            <a:extLst>
              <a:ext uri="{FF2B5EF4-FFF2-40B4-BE49-F238E27FC236}">
                <a16:creationId xmlns:a16="http://schemas.microsoft.com/office/drawing/2014/main" id="{1400E17D-9460-CE44-8DA1-30820367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660" y="3777777"/>
            <a:ext cx="13510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Domain controller</a:t>
            </a:r>
            <a:endParaRPr lang="en-US" altLang="en-US" sz="110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97" name="Graphic 60">
            <a:extLst>
              <a:ext uri="{FF2B5EF4-FFF2-40B4-BE49-F238E27FC236}">
                <a16:creationId xmlns:a16="http://schemas.microsoft.com/office/drawing/2014/main" id="{D5F1E014-1AF5-0442-BA6E-37B0D94AA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60" y="33832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extBox 12">
            <a:extLst>
              <a:ext uri="{FF2B5EF4-FFF2-40B4-BE49-F238E27FC236}">
                <a16:creationId xmlns:a16="http://schemas.microsoft.com/office/drawing/2014/main" id="{2A41A9AD-85DE-E54B-99BA-B213E09A7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371600"/>
            <a:ext cx="14033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99" name="Graphic 10">
            <a:extLst>
              <a:ext uri="{FF2B5EF4-FFF2-40B4-BE49-F238E27FC236}">
                <a16:creationId xmlns:a16="http://schemas.microsoft.com/office/drawing/2014/main" id="{9706C417-0A05-234F-806E-00A9C8166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91440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101" name="TextBox 22">
            <a:extLst>
              <a:ext uri="{FF2B5EF4-FFF2-40B4-BE49-F238E27FC236}">
                <a16:creationId xmlns:a16="http://schemas.microsoft.com/office/drawing/2014/main" id="{F957C4EB-E925-CD46-B6E6-5F934B6F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480" y="4572000"/>
            <a:ext cx="101155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load balancer</a:t>
            </a:r>
          </a:p>
        </p:txBody>
      </p:sp>
      <p:pic>
        <p:nvPicPr>
          <p:cNvPr id="102" name="Graphic 24">
            <a:extLst>
              <a:ext uri="{FF2B5EF4-FFF2-40B4-BE49-F238E27FC236}">
                <a16:creationId xmlns:a16="http://schemas.microsoft.com/office/drawing/2014/main" id="{F98FFE17-32E0-0245-9C99-4566C0E2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114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AF64B03-6E17-9943-9C4D-C67401CA542E}"/>
              </a:ext>
            </a:extLst>
          </p:cNvPr>
          <p:cNvCxnSpPr>
            <a:stCxn id="89" idx="3"/>
            <a:endCxn id="102" idx="1"/>
          </p:cNvCxnSpPr>
          <p:nvPr/>
        </p:nvCxnSpPr>
        <p:spPr>
          <a:xfrm>
            <a:off x="2651760" y="4343400"/>
            <a:ext cx="1463040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02" idx="3"/>
            <a:endCxn id="94" idx="1"/>
          </p:cNvCxnSpPr>
          <p:nvPr/>
        </p:nvCxnSpPr>
        <p:spPr>
          <a:xfrm>
            <a:off x="4572000" y="4343400"/>
            <a:ext cx="128016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reeform 106">
            <a:extLst>
              <a:ext uri="{FF2B5EF4-FFF2-40B4-BE49-F238E27FC236}">
                <a16:creationId xmlns:a16="http://schemas.microsoft.com/office/drawing/2014/main" id="{981B9468-3627-724A-A6C3-4EC7CC0B3E02}"/>
              </a:ext>
            </a:extLst>
          </p:cNvPr>
          <p:cNvSpPr/>
          <p:nvPr/>
        </p:nvSpPr>
        <p:spPr>
          <a:xfrm flipH="1">
            <a:off x="3749040" y="1188720"/>
            <a:ext cx="362086" cy="3017520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</p:cNvCxnSpPr>
          <p:nvPr/>
        </p:nvCxnSpPr>
        <p:spPr>
          <a:xfrm>
            <a:off x="3744278" y="4206240"/>
            <a:ext cx="384048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9202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9202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59660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45844</TotalTime>
  <Words>63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Amazon Ember</vt:lpstr>
      <vt:lpstr>Arial</vt:lpstr>
      <vt:lpstr>Calibri</vt:lpstr>
      <vt:lpstr>Calibri Light</vt:lpstr>
      <vt:lpstr>Custom Design</vt:lpstr>
      <vt:lpstr>1_Office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Daniel McCoy</cp:lastModifiedBy>
  <cp:revision>646</cp:revision>
  <cp:lastPrinted>2019-01-03T20:59:05Z</cp:lastPrinted>
  <dcterms:created xsi:type="dcterms:W3CDTF">2018-09-14T20:21:45Z</dcterms:created>
  <dcterms:modified xsi:type="dcterms:W3CDTF">2020-12-09T19:22:37Z</dcterms:modified>
</cp:coreProperties>
</file>