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85" d="100"/>
          <a:sy n="85" d="100"/>
        </p:scale>
        <p:origin x="58" y="7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97187"/>
            <a:ext cx="9144000" cy="254677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42174"/>
            <a:ext cx="9144000" cy="176614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9D3-B797-4497-A4A8-4699C77CDDC2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2322-3986-4BE5-A212-B38BE107A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26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9D3-B797-4497-A4A8-4699C77CDDC2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2322-3986-4BE5-A212-B38BE107A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4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89467"/>
            <a:ext cx="2628900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89467"/>
            <a:ext cx="7734300" cy="619929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9D3-B797-4497-A4A8-4699C77CDDC2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2322-3986-4BE5-A212-B38BE107A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19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9D3-B797-4497-A4A8-4699C77CDDC2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2322-3986-4BE5-A212-B38BE107A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57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823721"/>
            <a:ext cx="10515600" cy="304291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895428"/>
            <a:ext cx="10515600" cy="16001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9D3-B797-4497-A4A8-4699C77CDDC2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2322-3986-4BE5-A212-B38BE107A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28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47333"/>
            <a:ext cx="5181600" cy="464142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47333"/>
            <a:ext cx="5181600" cy="464142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9D3-B797-4497-A4A8-4699C77CDDC2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2322-3986-4BE5-A212-B38BE107A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37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89467"/>
            <a:ext cx="10515600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793241"/>
            <a:ext cx="5157787" cy="8788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672080"/>
            <a:ext cx="5157787" cy="393022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793241"/>
            <a:ext cx="5183188" cy="8788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672080"/>
            <a:ext cx="5183188" cy="393022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9D3-B797-4497-A4A8-4699C77CDDC2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2322-3986-4BE5-A212-B38BE107A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61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9D3-B797-4497-A4A8-4699C77CDDC2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2322-3986-4BE5-A212-B38BE107A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7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9D3-B797-4497-A4A8-4699C77CDDC2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2322-3986-4BE5-A212-B38BE107A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3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87680"/>
            <a:ext cx="3932237" cy="17068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053254"/>
            <a:ext cx="6172200" cy="51985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194560"/>
            <a:ext cx="3932237" cy="406569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9D3-B797-4497-A4A8-4699C77CDDC2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2322-3986-4BE5-A212-B38BE107A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7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87680"/>
            <a:ext cx="3932237" cy="17068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053254"/>
            <a:ext cx="6172200" cy="519853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194560"/>
            <a:ext cx="3932237" cy="406569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39D3-B797-4497-A4A8-4699C77CDDC2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2322-3986-4BE5-A212-B38BE107A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6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89467"/>
            <a:ext cx="1051560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947333"/>
            <a:ext cx="1051560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780107"/>
            <a:ext cx="27432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139D3-B797-4497-A4A8-4699C77CDDC2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780107"/>
            <a:ext cx="41148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780107"/>
            <a:ext cx="27432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32322-3986-4BE5-A212-B38BE107A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262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../media/image4.png"/><Relationship Id="rId18" Type="http://schemas.openxmlformats.org/officeDocument/2006/relationships/image" Target="../media/image7.png"/><Relationship Id="rId21" Type="http://schemas.openxmlformats.org/officeDocument/2006/relationships/image" Target="../media/image9.png"/><Relationship Id="rId12" Type="http://schemas.openxmlformats.org/officeDocument/2006/relationships/image" Target="NULL"/><Relationship Id="rId17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NULL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3.png"/><Relationship Id="rId24" Type="http://schemas.openxmlformats.org/officeDocument/2006/relationships/image" Target="../media/image16.svg"/><Relationship Id="rId15" Type="http://schemas.openxmlformats.org/officeDocument/2006/relationships/image" Target="../media/image5.png"/><Relationship Id="rId23" Type="http://schemas.openxmlformats.org/officeDocument/2006/relationships/image" Target="../media/image11.png"/><Relationship Id="rId10" Type="http://schemas.openxmlformats.org/officeDocument/2006/relationships/image" Target="NULL"/><Relationship Id="rId19" Type="http://schemas.openxmlformats.org/officeDocument/2006/relationships/image" Target="../media/image1181.svg"/><Relationship Id="rId9" Type="http://schemas.openxmlformats.org/officeDocument/2006/relationships/image" Target="../media/image2.png"/><Relationship Id="rId14" Type="http://schemas.openxmlformats.org/officeDocument/2006/relationships/image" Target="NULL"/><Relationship Id="rId4" Type="http://schemas.openxmlformats.org/officeDocument/2006/relationships/image" Target="NULL"/><Relationship Id="rId2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26" Type="http://schemas.openxmlformats.org/officeDocument/2006/relationships/image" Target="../media/image13.png"/><Relationship Id="rId25" Type="http://schemas.openxmlformats.org/officeDocument/2006/relationships/image" Target="../media/image12.png"/><Relationship Id="rId2" Type="http://schemas.openxmlformats.org/officeDocument/2006/relationships/image" Target="../media/image1.pn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.png"/><Relationship Id="rId24" Type="http://schemas.openxmlformats.org/officeDocument/2006/relationships/image" Target="../media/image9.png"/><Relationship Id="rId15" Type="http://schemas.openxmlformats.org/officeDocument/2006/relationships/image" Target="../media/image6.png"/><Relationship Id="rId23" Type="http://schemas.openxmlformats.org/officeDocument/2006/relationships/image" Target="../media/image7.png"/><Relationship Id="rId28" Type="http://schemas.openxmlformats.org/officeDocument/2006/relationships/image" Target="../media/image10.png"/><Relationship Id="rId10" Type="http://schemas.openxmlformats.org/officeDocument/2006/relationships/image" Target="NULL"/><Relationship Id="rId19" Type="http://schemas.openxmlformats.org/officeDocument/2006/relationships/image" Target="../media/image1181.svg"/><Relationship Id="rId9" Type="http://schemas.openxmlformats.org/officeDocument/2006/relationships/image" Target="../media/image2.png"/><Relationship Id="rId14" Type="http://schemas.openxmlformats.org/officeDocument/2006/relationships/image" Target="NULL"/><Relationship Id="rId4" Type="http://schemas.openxmlformats.org/officeDocument/2006/relationships/image" Target="NULL"/><Relationship Id="rId22" Type="http://schemas.openxmlformats.org/officeDocument/2006/relationships/image" Target="../media/image16.svg"/><Relationship Id="rId27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773603B-5798-7D4A-B1E4-2072ADA8AD70}"/>
              </a:ext>
            </a:extLst>
          </p:cNvPr>
          <p:cNvSpPr/>
          <p:nvPr/>
        </p:nvSpPr>
        <p:spPr>
          <a:xfrm>
            <a:off x="5785266" y="2212723"/>
            <a:ext cx="2308838" cy="1577305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470CE0-BF03-6A48-90D5-E9FD99948C96}"/>
              </a:ext>
            </a:extLst>
          </p:cNvPr>
          <p:cNvSpPr/>
          <p:nvPr/>
        </p:nvSpPr>
        <p:spPr>
          <a:xfrm>
            <a:off x="1977780" y="2202933"/>
            <a:ext cx="2372742" cy="1587095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D38B4F-D429-7841-A9AC-908EF32195EA}"/>
              </a:ext>
            </a:extLst>
          </p:cNvPr>
          <p:cNvSpPr/>
          <p:nvPr/>
        </p:nvSpPr>
        <p:spPr>
          <a:xfrm>
            <a:off x="1411139" y="1844600"/>
            <a:ext cx="6986165" cy="3698027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F65D24-7DB6-A147-BECA-9EA935B27F20}"/>
              </a:ext>
            </a:extLst>
          </p:cNvPr>
          <p:cNvSpPr/>
          <p:nvPr/>
        </p:nvSpPr>
        <p:spPr>
          <a:xfrm>
            <a:off x="1979763" y="3866226"/>
            <a:ext cx="2368946" cy="152400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9417FC-56D4-E941-8CC3-E9F8FACFB63F}"/>
              </a:ext>
            </a:extLst>
          </p:cNvPr>
          <p:cNvSpPr/>
          <p:nvPr/>
        </p:nvSpPr>
        <p:spPr>
          <a:xfrm>
            <a:off x="1219200" y="990600"/>
            <a:ext cx="9544699" cy="48568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F59100-3334-F144-A4DB-28B6FDAB4FFC}"/>
              </a:ext>
            </a:extLst>
          </p:cNvPr>
          <p:cNvSpPr/>
          <p:nvPr/>
        </p:nvSpPr>
        <p:spPr>
          <a:xfrm>
            <a:off x="1826358" y="1438199"/>
            <a:ext cx="2665040" cy="4257384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pic>
        <p:nvPicPr>
          <p:cNvPr id="10" name="Graphic 7">
            <a:extLst>
              <a:ext uri="{FF2B5EF4-FFF2-40B4-BE49-F238E27FC236}">
                <a16:creationId xmlns:a16="http://schemas.microsoft.com/office/drawing/2014/main" id="{8C52EDEC-608A-7244-9C8E-3B1D5D055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19199" y="999564"/>
            <a:ext cx="330200" cy="330200"/>
          </a:xfrm>
          <a:prstGeom prst="rect">
            <a:avLst/>
          </a:prstGeom>
        </p:spPr>
      </p:pic>
      <p:pic>
        <p:nvPicPr>
          <p:cNvPr id="11" name="Graphic 8">
            <a:extLst>
              <a:ext uri="{FF2B5EF4-FFF2-40B4-BE49-F238E27FC236}">
                <a16:creationId xmlns:a16="http://schemas.microsoft.com/office/drawing/2014/main" id="{011BCAE1-B92B-7840-9563-921CE65285D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411140" y="1844599"/>
            <a:ext cx="330200" cy="330200"/>
          </a:xfrm>
          <a:prstGeom prst="rect">
            <a:avLst/>
          </a:prstGeom>
        </p:spPr>
      </p:pic>
      <p:pic>
        <p:nvPicPr>
          <p:cNvPr id="12" name="Graphic 10">
            <a:extLst>
              <a:ext uri="{FF2B5EF4-FFF2-40B4-BE49-F238E27FC236}">
                <a16:creationId xmlns:a16="http://schemas.microsoft.com/office/drawing/2014/main" id="{A27495A7-D781-034C-BC9D-AE77455948A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977780" y="2200572"/>
            <a:ext cx="274320" cy="274320"/>
          </a:xfrm>
          <a:prstGeom prst="rect">
            <a:avLst/>
          </a:prstGeom>
        </p:spPr>
      </p:pic>
      <p:pic>
        <p:nvPicPr>
          <p:cNvPr id="13" name="Graphic 11">
            <a:extLst>
              <a:ext uri="{FF2B5EF4-FFF2-40B4-BE49-F238E27FC236}">
                <a16:creationId xmlns:a16="http://schemas.microsoft.com/office/drawing/2014/main" id="{6DF2F2BD-5D9A-8046-A860-3517B0AB295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981484" y="3866226"/>
            <a:ext cx="274320" cy="27432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9AB2DA7-DA00-5D4A-9698-2A7EF6E082FE}"/>
              </a:ext>
            </a:extLst>
          </p:cNvPr>
          <p:cNvSpPr/>
          <p:nvPr/>
        </p:nvSpPr>
        <p:spPr>
          <a:xfrm>
            <a:off x="5785266" y="3866226"/>
            <a:ext cx="2306861" cy="152400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096E968-AD7E-1745-89D5-3B7F86F5DD97}"/>
              </a:ext>
            </a:extLst>
          </p:cNvPr>
          <p:cNvSpPr/>
          <p:nvPr/>
        </p:nvSpPr>
        <p:spPr>
          <a:xfrm>
            <a:off x="5638800" y="1447990"/>
            <a:ext cx="2611052" cy="4247037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16" name="Graphic 32">
            <a:extLst>
              <a:ext uri="{FF2B5EF4-FFF2-40B4-BE49-F238E27FC236}">
                <a16:creationId xmlns:a16="http://schemas.microsoft.com/office/drawing/2014/main" id="{350585F2-7B67-FB44-A7D1-88EBE25B291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785264" y="2212723"/>
            <a:ext cx="274320" cy="274320"/>
          </a:xfrm>
          <a:prstGeom prst="rect">
            <a:avLst/>
          </a:prstGeom>
        </p:spPr>
      </p:pic>
      <p:pic>
        <p:nvPicPr>
          <p:cNvPr id="17" name="Graphic 33">
            <a:extLst>
              <a:ext uri="{FF2B5EF4-FFF2-40B4-BE49-F238E27FC236}">
                <a16:creationId xmlns:a16="http://schemas.microsoft.com/office/drawing/2014/main" id="{C776ABA9-5E64-204C-B51D-F2AB180851B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788968" y="3868587"/>
            <a:ext cx="274320" cy="27432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4EA7CF5-5EB1-1445-865B-A3E5D58F02AD}"/>
              </a:ext>
            </a:extLst>
          </p:cNvPr>
          <p:cNvSpPr txBox="1"/>
          <p:nvPr/>
        </p:nvSpPr>
        <p:spPr>
          <a:xfrm>
            <a:off x="2017895" y="3157747"/>
            <a:ext cx="994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9" name="Graphic 13">
            <a:extLst>
              <a:ext uri="{FF2B5EF4-FFF2-40B4-BE49-F238E27FC236}">
                <a16:creationId xmlns:a16="http://schemas.microsoft.com/office/drawing/2014/main" id="{6027A170-9F7D-154D-9BDC-7C83139E50C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270006" y="2678556"/>
            <a:ext cx="469900" cy="4699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4EA7CF5-5EB1-1445-865B-A3E5D58F02AD}"/>
              </a:ext>
            </a:extLst>
          </p:cNvPr>
          <p:cNvSpPr txBox="1"/>
          <p:nvPr/>
        </p:nvSpPr>
        <p:spPr>
          <a:xfrm>
            <a:off x="7106851" y="3157747"/>
            <a:ext cx="994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21" name="Graphic 13">
            <a:extLst>
              <a:ext uri="{FF2B5EF4-FFF2-40B4-BE49-F238E27FC236}">
                <a16:creationId xmlns:a16="http://schemas.microsoft.com/office/drawing/2014/main" id="{6027A170-9F7D-154D-9BDC-7C83139E50C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358962" y="2678556"/>
            <a:ext cx="469900" cy="469900"/>
          </a:xfrm>
          <a:prstGeom prst="rect">
            <a:avLst/>
          </a:prstGeom>
        </p:spPr>
      </p:pic>
      <p:pic>
        <p:nvPicPr>
          <p:cNvPr id="22" name="Graphic 14">
            <a:extLst>
              <a:ext uri="{FF2B5EF4-FFF2-40B4-BE49-F238E27FC236}">
                <a16:creationId xmlns:a16="http://schemas.microsoft.com/office/drawing/2014/main" id="{C286F45A-451D-824E-ACAD-79A90C040B7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61780" y="2698963"/>
            <a:ext cx="469900" cy="4699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3110179" y="3157747"/>
            <a:ext cx="973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RD Gateway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0690DAB-75D7-F04A-AF99-72F7BEC7812F}"/>
              </a:ext>
            </a:extLst>
          </p:cNvPr>
          <p:cNvSpPr/>
          <p:nvPr/>
        </p:nvSpPr>
        <p:spPr>
          <a:xfrm>
            <a:off x="3019004" y="2584623"/>
            <a:ext cx="4118818" cy="1072977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</a:t>
            </a:r>
            <a:b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</a:p>
        </p:txBody>
      </p:sp>
      <p:pic>
        <p:nvPicPr>
          <p:cNvPr id="25" name="Graphic 14">
            <a:extLst>
              <a:ext uri="{FF2B5EF4-FFF2-40B4-BE49-F238E27FC236}">
                <a16:creationId xmlns:a16="http://schemas.microsoft.com/office/drawing/2014/main" id="{C286F45A-451D-824E-ACAD-79A90C040B7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319" y="4323426"/>
            <a:ext cx="469900" cy="4699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3152718" y="4782210"/>
            <a:ext cx="973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Root CA</a:t>
            </a:r>
          </a:p>
        </p:txBody>
      </p:sp>
      <p:pic>
        <p:nvPicPr>
          <p:cNvPr id="36" name="Graphic 14">
            <a:extLst>
              <a:ext uri="{FF2B5EF4-FFF2-40B4-BE49-F238E27FC236}">
                <a16:creationId xmlns:a16="http://schemas.microsoft.com/office/drawing/2014/main" id="{C286F45A-451D-824E-ACAD-79A90C040B7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67643" y="4323426"/>
            <a:ext cx="469900" cy="469900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5887651" y="4782210"/>
            <a:ext cx="1273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Subordinate CA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7ECF936-B8F2-B944-B1E5-0DC7D3F9AAB9}"/>
              </a:ext>
            </a:extLst>
          </p:cNvPr>
          <p:cNvSpPr txBox="1"/>
          <p:nvPr/>
        </p:nvSpPr>
        <p:spPr>
          <a:xfrm>
            <a:off x="8470992" y="4124980"/>
            <a:ext cx="2301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AWS Identity and Access Management (IAM)</a:t>
            </a:r>
          </a:p>
        </p:txBody>
      </p:sp>
      <p:pic>
        <p:nvPicPr>
          <p:cNvPr id="44" name="Graphic 36">
            <a:extLst>
              <a:ext uri="{FF2B5EF4-FFF2-40B4-BE49-F238E27FC236}">
                <a16:creationId xmlns:a16="http://schemas.microsoft.com/office/drawing/2014/main" id="{0B16542F-4C0D-DE45-99C9-05EC9CD8FE3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9266344" y="3413200"/>
            <a:ext cx="711200" cy="711200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7966B351-43A6-B343-A6F4-384D5D848110}"/>
              </a:ext>
            </a:extLst>
          </p:cNvPr>
          <p:cNvSpPr txBox="1"/>
          <p:nvPr/>
        </p:nvSpPr>
        <p:spPr>
          <a:xfrm>
            <a:off x="8479991" y="2998494"/>
            <a:ext cx="22839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AWS Secrets Manager</a:t>
            </a:r>
          </a:p>
        </p:txBody>
      </p:sp>
      <p:sp>
        <p:nvSpPr>
          <p:cNvPr id="52" name="TextBox 1">
            <a:extLst>
              <a:ext uri="{FF2B5EF4-FFF2-40B4-BE49-F238E27FC236}">
                <a16:creationId xmlns:a16="http://schemas.microsoft.com/office/drawing/2014/main" id="{1E6C9D57-E27A-9545-98D1-3EA9BCF3E329}"/>
              </a:ext>
            </a:extLst>
          </p:cNvPr>
          <p:cNvSpPr txBox="1"/>
          <p:nvPr/>
        </p:nvSpPr>
        <p:spPr>
          <a:xfrm>
            <a:off x="8397304" y="5501943"/>
            <a:ext cx="2449280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AWS Systems Manager</a:t>
            </a:r>
          </a:p>
        </p:txBody>
      </p:sp>
      <p:pic>
        <p:nvPicPr>
          <p:cNvPr id="39" name="Graphic 18">
            <a:extLst>
              <a:ext uri="{FF2B5EF4-FFF2-40B4-BE49-F238E27FC236}">
                <a16:creationId xmlns:a16="http://schemas.microsoft.com/office/drawing/2014/main" id="{48605900-BDF1-E240-87D8-954ECFA47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313" y="2584623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Graphic 15">
            <a:extLst>
              <a:ext uri="{FF2B5EF4-FFF2-40B4-BE49-F238E27FC236}">
                <a16:creationId xmlns:a16="http://schemas.microsoft.com/office/drawing/2014/main" id="{3A010F8A-DF9B-CA43-8D41-3A122544E2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6345" y="4790055"/>
            <a:ext cx="711201" cy="711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Graphic 17">
            <a:extLst>
              <a:ext uri="{FF2B5EF4-FFF2-40B4-BE49-F238E27FC236}">
                <a16:creationId xmlns:a16="http://schemas.microsoft.com/office/drawing/2014/main" id="{633BC3DF-5160-6843-B872-94C5C92E5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0041" y="2286000"/>
            <a:ext cx="703806" cy="703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EAF271AD-A085-354A-9170-6C91EEB82910}"/>
              </a:ext>
            </a:extLst>
          </p:cNvPr>
          <p:cNvSpPr txBox="1"/>
          <p:nvPr/>
        </p:nvSpPr>
        <p:spPr>
          <a:xfrm>
            <a:off x="8441891" y="1836781"/>
            <a:ext cx="2360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AWS Directory Service</a:t>
            </a:r>
          </a:p>
        </p:txBody>
      </p:sp>
      <p:pic>
        <p:nvPicPr>
          <p:cNvPr id="42" name="Graphic 56">
            <a:extLst>
              <a:ext uri="{FF2B5EF4-FFF2-40B4-BE49-F238E27FC236}">
                <a16:creationId xmlns:a16="http://schemas.microsoft.com/office/drawing/2014/main" id="{B3B7DD7B-23DE-6641-B6A8-9DA5A8349569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=""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9266344" y="1120590"/>
            <a:ext cx="7112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945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D38B4F-D429-7841-A9AC-908EF32195EA}"/>
              </a:ext>
            </a:extLst>
          </p:cNvPr>
          <p:cNvSpPr/>
          <p:nvPr/>
        </p:nvSpPr>
        <p:spPr>
          <a:xfrm>
            <a:off x="1713919" y="1767843"/>
            <a:ext cx="6709646" cy="3850427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F65D24-7DB6-A147-BECA-9EA935B27F20}"/>
              </a:ext>
            </a:extLst>
          </p:cNvPr>
          <p:cNvSpPr/>
          <p:nvPr/>
        </p:nvSpPr>
        <p:spPr>
          <a:xfrm>
            <a:off x="2271133" y="2646469"/>
            <a:ext cx="1418011" cy="152400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9417FC-56D4-E941-8CC3-E9F8FACFB63F}"/>
              </a:ext>
            </a:extLst>
          </p:cNvPr>
          <p:cNvSpPr/>
          <p:nvPr/>
        </p:nvSpPr>
        <p:spPr>
          <a:xfrm>
            <a:off x="1524000" y="381000"/>
            <a:ext cx="8229600" cy="65332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F59100-3334-F144-A4DB-28B6FDAB4FFC}"/>
              </a:ext>
            </a:extLst>
          </p:cNvPr>
          <p:cNvSpPr/>
          <p:nvPr/>
        </p:nvSpPr>
        <p:spPr>
          <a:xfrm>
            <a:off x="2129134" y="1361441"/>
            <a:ext cx="1655456" cy="4444179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pic>
        <p:nvPicPr>
          <p:cNvPr id="10" name="Graphic 7">
            <a:extLst>
              <a:ext uri="{FF2B5EF4-FFF2-40B4-BE49-F238E27FC236}">
                <a16:creationId xmlns:a16="http://schemas.microsoft.com/office/drawing/2014/main" id="{8C52EDEC-608A-7244-9C8E-3B1D5D055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525623" y="380999"/>
            <a:ext cx="330200" cy="330200"/>
          </a:xfrm>
          <a:prstGeom prst="rect">
            <a:avLst/>
          </a:prstGeom>
        </p:spPr>
      </p:pic>
      <p:pic>
        <p:nvPicPr>
          <p:cNvPr id="11" name="Graphic 8">
            <a:extLst>
              <a:ext uri="{FF2B5EF4-FFF2-40B4-BE49-F238E27FC236}">
                <a16:creationId xmlns:a16="http://schemas.microsoft.com/office/drawing/2014/main" id="{011BCAE1-B92B-7840-9563-921CE65285D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713918" y="1767842"/>
            <a:ext cx="330200" cy="330200"/>
          </a:xfrm>
          <a:prstGeom prst="rect">
            <a:avLst/>
          </a:prstGeom>
        </p:spPr>
      </p:pic>
      <p:pic>
        <p:nvPicPr>
          <p:cNvPr id="13" name="Graphic 11">
            <a:extLst>
              <a:ext uri="{FF2B5EF4-FFF2-40B4-BE49-F238E27FC236}">
                <a16:creationId xmlns:a16="http://schemas.microsoft.com/office/drawing/2014/main" id="{6DF2F2BD-5D9A-8046-A860-3517B0AB295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274835" y="2646469"/>
            <a:ext cx="274320" cy="27432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9AB2DA7-DA00-5D4A-9698-2A7EF6E082FE}"/>
              </a:ext>
            </a:extLst>
          </p:cNvPr>
          <p:cNvSpPr/>
          <p:nvPr/>
        </p:nvSpPr>
        <p:spPr>
          <a:xfrm>
            <a:off x="6281541" y="2646469"/>
            <a:ext cx="1416030" cy="152400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096E968-AD7E-1745-89D5-3B7F86F5DD97}"/>
              </a:ext>
            </a:extLst>
          </p:cNvPr>
          <p:cNvSpPr/>
          <p:nvPr/>
        </p:nvSpPr>
        <p:spPr>
          <a:xfrm>
            <a:off x="6137565" y="1371233"/>
            <a:ext cx="1683627" cy="4433378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17" name="Graphic 33">
            <a:extLst>
              <a:ext uri="{FF2B5EF4-FFF2-40B4-BE49-F238E27FC236}">
                <a16:creationId xmlns:a16="http://schemas.microsoft.com/office/drawing/2014/main" id="{C776ABA9-5E64-204C-B51D-F2AB180851B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283264" y="2646469"/>
            <a:ext cx="274320" cy="274320"/>
          </a:xfrm>
          <a:prstGeom prst="rect">
            <a:avLst/>
          </a:prstGeom>
        </p:spPr>
      </p:pic>
      <p:pic>
        <p:nvPicPr>
          <p:cNvPr id="25" name="Graphic 14">
            <a:extLst>
              <a:ext uri="{FF2B5EF4-FFF2-40B4-BE49-F238E27FC236}">
                <a16:creationId xmlns:a16="http://schemas.microsoft.com/office/drawing/2014/main" id="{C286F45A-451D-824E-ACAD-79A90C040B7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53968" y="3103669"/>
            <a:ext cx="469900" cy="4699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2502367" y="3562453"/>
            <a:ext cx="973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Root CA</a:t>
            </a:r>
          </a:p>
        </p:txBody>
      </p:sp>
      <p:pic>
        <p:nvPicPr>
          <p:cNvPr id="27" name="Graphic 14">
            <a:extLst>
              <a:ext uri="{FF2B5EF4-FFF2-40B4-BE49-F238E27FC236}">
                <a16:creationId xmlns:a16="http://schemas.microsoft.com/office/drawing/2014/main" id="{C286F45A-451D-824E-ACAD-79A90C040B7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49442" y="3103669"/>
            <a:ext cx="469900" cy="4699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6369450" y="3562453"/>
            <a:ext cx="1273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Subordinate CA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966B351-43A6-B343-A6F4-384D5D848110}"/>
              </a:ext>
            </a:extLst>
          </p:cNvPr>
          <p:cNvSpPr txBox="1"/>
          <p:nvPr/>
        </p:nvSpPr>
        <p:spPr>
          <a:xfrm>
            <a:off x="8345744" y="3710849"/>
            <a:ext cx="1497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AWS Secrets Manager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AF271AD-A085-354A-9170-6C91EEB82910}"/>
              </a:ext>
            </a:extLst>
          </p:cNvPr>
          <p:cNvSpPr txBox="1"/>
          <p:nvPr/>
        </p:nvSpPr>
        <p:spPr>
          <a:xfrm>
            <a:off x="8325594" y="5669188"/>
            <a:ext cx="153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AWS Directory Service</a:t>
            </a:r>
          </a:p>
        </p:txBody>
      </p:sp>
      <p:pic>
        <p:nvPicPr>
          <p:cNvPr id="34" name="Graphic 56">
            <a:extLst>
              <a:ext uri="{FF2B5EF4-FFF2-40B4-BE49-F238E27FC236}">
                <a16:creationId xmlns:a16="http://schemas.microsoft.com/office/drawing/2014/main" id="{B3B7DD7B-23DE-6641-B6A8-9DA5A834956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8738919" y="4952999"/>
            <a:ext cx="711200" cy="711200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D7ECF936-B8F2-B944-B1E5-0DC7D3F9AAB9}"/>
              </a:ext>
            </a:extLst>
          </p:cNvPr>
          <p:cNvSpPr txBox="1"/>
          <p:nvPr/>
        </p:nvSpPr>
        <p:spPr>
          <a:xfrm>
            <a:off x="4422924" y="1272449"/>
            <a:ext cx="1132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AWS IAM</a:t>
            </a:r>
          </a:p>
        </p:txBody>
      </p:sp>
      <p:pic>
        <p:nvPicPr>
          <p:cNvPr id="30" name="Graphic 36">
            <a:extLst>
              <a:ext uri="{FF2B5EF4-FFF2-40B4-BE49-F238E27FC236}">
                <a16:creationId xmlns:a16="http://schemas.microsoft.com/office/drawing/2014/main" id="{0B16542F-4C0D-DE45-99C9-05EC9CD8FE3D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633524" y="561249"/>
            <a:ext cx="711200" cy="711200"/>
          </a:xfrm>
          <a:prstGeom prst="rect">
            <a:avLst/>
          </a:prstGeom>
        </p:spPr>
      </p:pic>
      <p:sp>
        <p:nvSpPr>
          <p:cNvPr id="35" name="TextBox 1">
            <a:extLst>
              <a:ext uri="{FF2B5EF4-FFF2-40B4-BE49-F238E27FC236}">
                <a16:creationId xmlns:a16="http://schemas.microsoft.com/office/drawing/2014/main" id="{1E6C9D57-E27A-9545-98D1-3EA9BCF3E329}"/>
              </a:ext>
            </a:extLst>
          </p:cNvPr>
          <p:cNvSpPr txBox="1"/>
          <p:nvPr/>
        </p:nvSpPr>
        <p:spPr>
          <a:xfrm>
            <a:off x="3764484" y="6520823"/>
            <a:ext cx="2449280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AWS Systems Manager</a:t>
            </a:r>
          </a:p>
        </p:txBody>
      </p:sp>
      <p:pic>
        <p:nvPicPr>
          <p:cNvPr id="39" name="Graphic 15">
            <a:extLst>
              <a:ext uri="{FF2B5EF4-FFF2-40B4-BE49-F238E27FC236}">
                <a16:creationId xmlns:a16="http://schemas.microsoft.com/office/drawing/2014/main" id="{3A010F8A-DF9B-CA43-8D41-3A122544E2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525" y="5804612"/>
            <a:ext cx="711201" cy="711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29">
            <a:extLst>
              <a:ext uri="{FF2B5EF4-FFF2-40B4-BE49-F238E27FC236}">
                <a16:creationId xmlns:a16="http://schemas.microsoft.com/office/drawing/2014/main" id="{A72793CC-CF40-214B-819B-BDB0EF3CE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6163" y="2293828"/>
            <a:ext cx="16859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SSM core role</a:t>
            </a:r>
          </a:p>
        </p:txBody>
      </p:sp>
      <p:pic>
        <p:nvPicPr>
          <p:cNvPr id="42" name="Graphic 49">
            <a:extLst>
              <a:ext uri="{FF2B5EF4-FFF2-40B4-BE49-F238E27FC236}">
                <a16:creationId xmlns:a16="http://schemas.microsoft.com/office/drawing/2014/main" id="{5A8C48C1-32E1-C747-BB4B-5E3B849CF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524" y="192076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TextBox 16">
            <a:extLst>
              <a:ext uri="{FF2B5EF4-FFF2-40B4-BE49-F238E27FC236}">
                <a16:creationId xmlns:a16="http://schemas.microsoft.com/office/drawing/2014/main" id="{4F088BD7-23B2-FF4D-A8E8-0EF4F359D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7449" y="4960828"/>
            <a:ext cx="1403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Documents</a:t>
            </a:r>
          </a:p>
        </p:txBody>
      </p:sp>
      <p:pic>
        <p:nvPicPr>
          <p:cNvPr id="44" name="Graphic 13">
            <a:extLst>
              <a:ext uri="{FF2B5EF4-FFF2-40B4-BE49-F238E27FC236}">
                <a16:creationId xmlns:a16="http://schemas.microsoft.com/office/drawing/2014/main" id="{AD4B78F2-F7A2-7C4B-8F38-A68AF29B2E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524" y="450362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Box 23">
            <a:extLst>
              <a:ext uri="{FF2B5EF4-FFF2-40B4-BE49-F238E27FC236}">
                <a16:creationId xmlns:a16="http://schemas.microsoft.com/office/drawing/2014/main" id="{8FF51CC8-33C3-4E47-BDCA-1E64EC1DC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1673" y="3574525"/>
            <a:ext cx="16462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Parameter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Store</a:t>
            </a:r>
          </a:p>
        </p:txBody>
      </p:sp>
      <p:pic>
        <p:nvPicPr>
          <p:cNvPr id="46" name="Graphic 26">
            <a:extLst>
              <a:ext uri="{FF2B5EF4-FFF2-40B4-BE49-F238E27FC236}">
                <a16:creationId xmlns:a16="http://schemas.microsoft.com/office/drawing/2014/main" id="{71914DAB-7D84-1C40-AD83-6B44DD85E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964" y="310189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E8B935A-C79A-474F-B360-31F0544C304F}"/>
              </a:ext>
            </a:extLst>
          </p:cNvPr>
          <p:cNvCxnSpPr>
            <a:stCxn id="29" idx="2"/>
            <a:endCxn id="42" idx="0"/>
          </p:cNvCxnSpPr>
          <p:nvPr/>
        </p:nvCxnSpPr>
        <p:spPr bwMode="auto">
          <a:xfrm flipH="1">
            <a:off x="4989124" y="1580226"/>
            <a:ext cx="2" cy="340538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AEC20A9B-5762-C346-AE81-CD22109BD6CF}"/>
              </a:ext>
            </a:extLst>
          </p:cNvPr>
          <p:cNvCxnSpPr>
            <a:stCxn id="27" idx="3"/>
            <a:endCxn id="74" idx="1"/>
          </p:cNvCxnSpPr>
          <p:nvPr/>
        </p:nvCxnSpPr>
        <p:spPr bwMode="auto">
          <a:xfrm>
            <a:off x="7219342" y="3338619"/>
            <a:ext cx="1523274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Freeform 101">
            <a:extLst>
              <a:ext uri="{FF2B5EF4-FFF2-40B4-BE49-F238E27FC236}">
                <a16:creationId xmlns:a16="http://schemas.microsoft.com/office/drawing/2014/main" id="{06B69C92-DCFC-E24B-9D31-B9C529793AE9}"/>
              </a:ext>
            </a:extLst>
          </p:cNvPr>
          <p:cNvSpPr/>
          <p:nvPr/>
        </p:nvSpPr>
        <p:spPr>
          <a:xfrm>
            <a:off x="3006355" y="2147975"/>
            <a:ext cx="1759138" cy="955694"/>
          </a:xfrm>
          <a:custGeom>
            <a:avLst/>
            <a:gdLst>
              <a:gd name="connsiteX0" fmla="*/ 1485900 w 1485900"/>
              <a:gd name="connsiteY0" fmla="*/ 0 h 698500"/>
              <a:gd name="connsiteX1" fmla="*/ 0 w 1485900"/>
              <a:gd name="connsiteY1" fmla="*/ 0 h 698500"/>
              <a:gd name="connsiteX2" fmla="*/ 0 w 1485900"/>
              <a:gd name="connsiteY2" fmla="*/ 698500 h 69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5900" h="698500">
                <a:moveTo>
                  <a:pt x="1485900" y="0"/>
                </a:moveTo>
                <a:lnTo>
                  <a:pt x="0" y="0"/>
                </a:lnTo>
                <a:lnTo>
                  <a:pt x="0" y="69850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" name="Freeform 102">
            <a:extLst>
              <a:ext uri="{FF2B5EF4-FFF2-40B4-BE49-F238E27FC236}">
                <a16:creationId xmlns:a16="http://schemas.microsoft.com/office/drawing/2014/main" id="{06B69C92-DCFC-E24B-9D31-B9C529793AE9}"/>
              </a:ext>
            </a:extLst>
          </p:cNvPr>
          <p:cNvSpPr/>
          <p:nvPr/>
        </p:nvSpPr>
        <p:spPr>
          <a:xfrm flipH="1">
            <a:off x="5233394" y="2149366"/>
            <a:ext cx="1747132" cy="949295"/>
          </a:xfrm>
          <a:custGeom>
            <a:avLst/>
            <a:gdLst>
              <a:gd name="connsiteX0" fmla="*/ 1485900 w 1485900"/>
              <a:gd name="connsiteY0" fmla="*/ 0 h 698500"/>
              <a:gd name="connsiteX1" fmla="*/ 0 w 1485900"/>
              <a:gd name="connsiteY1" fmla="*/ 0 h 698500"/>
              <a:gd name="connsiteX2" fmla="*/ 0 w 1485900"/>
              <a:gd name="connsiteY2" fmla="*/ 698500 h 69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5900" h="698500">
                <a:moveTo>
                  <a:pt x="1485900" y="0"/>
                </a:moveTo>
                <a:lnTo>
                  <a:pt x="0" y="0"/>
                </a:lnTo>
                <a:lnTo>
                  <a:pt x="0" y="69850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4" name="Freeform 103">
            <a:extLst>
              <a:ext uri="{FF2B5EF4-FFF2-40B4-BE49-F238E27FC236}">
                <a16:creationId xmlns:a16="http://schemas.microsoft.com/office/drawing/2014/main" id="{06B69C92-DCFC-E24B-9D31-B9C529793AE9}"/>
              </a:ext>
            </a:extLst>
          </p:cNvPr>
          <p:cNvSpPr/>
          <p:nvPr/>
        </p:nvSpPr>
        <p:spPr>
          <a:xfrm flipV="1">
            <a:off x="3077295" y="3844165"/>
            <a:ext cx="1637566" cy="888059"/>
          </a:xfrm>
          <a:custGeom>
            <a:avLst/>
            <a:gdLst>
              <a:gd name="connsiteX0" fmla="*/ 1485900 w 1485900"/>
              <a:gd name="connsiteY0" fmla="*/ 0 h 698500"/>
              <a:gd name="connsiteX1" fmla="*/ 0 w 1485900"/>
              <a:gd name="connsiteY1" fmla="*/ 0 h 698500"/>
              <a:gd name="connsiteX2" fmla="*/ 0 w 1485900"/>
              <a:gd name="connsiteY2" fmla="*/ 698500 h 69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5900" h="698500">
                <a:moveTo>
                  <a:pt x="1485900" y="0"/>
                </a:moveTo>
                <a:lnTo>
                  <a:pt x="0" y="0"/>
                </a:lnTo>
                <a:lnTo>
                  <a:pt x="0" y="69850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5" name="Freeform 104">
            <a:extLst>
              <a:ext uri="{FF2B5EF4-FFF2-40B4-BE49-F238E27FC236}">
                <a16:creationId xmlns:a16="http://schemas.microsoft.com/office/drawing/2014/main" id="{06B69C92-DCFC-E24B-9D31-B9C529793AE9}"/>
              </a:ext>
            </a:extLst>
          </p:cNvPr>
          <p:cNvSpPr/>
          <p:nvPr/>
        </p:nvSpPr>
        <p:spPr>
          <a:xfrm flipH="1" flipV="1">
            <a:off x="5137540" y="3844456"/>
            <a:ext cx="1770171" cy="887767"/>
          </a:xfrm>
          <a:custGeom>
            <a:avLst/>
            <a:gdLst>
              <a:gd name="connsiteX0" fmla="*/ 1485900 w 1485900"/>
              <a:gd name="connsiteY0" fmla="*/ 0 h 698500"/>
              <a:gd name="connsiteX1" fmla="*/ 0 w 1485900"/>
              <a:gd name="connsiteY1" fmla="*/ 0 h 698500"/>
              <a:gd name="connsiteX2" fmla="*/ 0 w 1485900"/>
              <a:gd name="connsiteY2" fmla="*/ 698500 h 69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5900" h="698500">
                <a:moveTo>
                  <a:pt x="1485900" y="0"/>
                </a:moveTo>
                <a:lnTo>
                  <a:pt x="0" y="0"/>
                </a:lnTo>
                <a:lnTo>
                  <a:pt x="0" y="69850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6" name="Freeform 105">
            <a:extLst>
              <a:ext uri="{FF2B5EF4-FFF2-40B4-BE49-F238E27FC236}">
                <a16:creationId xmlns:a16="http://schemas.microsoft.com/office/drawing/2014/main" id="{06B69C92-DCFC-E24B-9D31-B9C529793AE9}"/>
              </a:ext>
            </a:extLst>
          </p:cNvPr>
          <p:cNvSpPr/>
          <p:nvPr/>
        </p:nvSpPr>
        <p:spPr>
          <a:xfrm flipV="1">
            <a:off x="7051688" y="3844166"/>
            <a:ext cx="1690929" cy="1393660"/>
          </a:xfrm>
          <a:custGeom>
            <a:avLst/>
            <a:gdLst>
              <a:gd name="connsiteX0" fmla="*/ 1485900 w 1485900"/>
              <a:gd name="connsiteY0" fmla="*/ 0 h 698500"/>
              <a:gd name="connsiteX1" fmla="*/ 0 w 1485900"/>
              <a:gd name="connsiteY1" fmla="*/ 0 h 698500"/>
              <a:gd name="connsiteX2" fmla="*/ 0 w 1485900"/>
              <a:gd name="connsiteY2" fmla="*/ 698500 h 69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5900" h="698500">
                <a:moveTo>
                  <a:pt x="1485900" y="0"/>
                </a:moveTo>
                <a:lnTo>
                  <a:pt x="0" y="0"/>
                </a:lnTo>
                <a:lnTo>
                  <a:pt x="0" y="69850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AEC20A9B-5762-C346-AE81-CD22109BD6CF}"/>
              </a:ext>
            </a:extLst>
          </p:cNvPr>
          <p:cNvCxnSpPr/>
          <p:nvPr/>
        </p:nvCxnSpPr>
        <p:spPr bwMode="auto">
          <a:xfrm>
            <a:off x="5233390" y="3262507"/>
            <a:ext cx="1480154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6" name="Group 26">
            <a:extLst>
              <a:ext uri="{FF2B5EF4-FFF2-40B4-BE49-F238E27FC236}">
                <a16:creationId xmlns:a16="http://schemas.microsoft.com/office/drawing/2014/main" id="{A54C6B34-894F-B540-95DB-10A2065241F5}"/>
              </a:ext>
            </a:extLst>
          </p:cNvPr>
          <p:cNvGrpSpPr>
            <a:grpSpLocks/>
          </p:cNvGrpSpPr>
          <p:nvPr/>
        </p:nvGrpSpPr>
        <p:grpSpPr bwMode="auto">
          <a:xfrm>
            <a:off x="5562601" y="4323826"/>
            <a:ext cx="392113" cy="333375"/>
            <a:chOff x="7089948" y="4360739"/>
            <a:chExt cx="391016" cy="333597"/>
          </a:xfrm>
        </p:grpSpPr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F8998DF0-BBA0-5B40-9C1E-AF2AA4203871}"/>
                </a:ext>
              </a:extLst>
            </p:cNvPr>
            <p:cNvSpPr/>
            <p:nvPr/>
          </p:nvSpPr>
          <p:spPr>
            <a:xfrm>
              <a:off x="7118443" y="4360739"/>
              <a:ext cx="334026" cy="333597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>
                <a:defRPr/>
              </a:pPr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18" name="TextBox 28">
              <a:extLst>
                <a:ext uri="{FF2B5EF4-FFF2-40B4-BE49-F238E27FC236}">
                  <a16:creationId xmlns:a16="http://schemas.microsoft.com/office/drawing/2014/main" id="{A108FF94-C3CF-514E-B25C-EA98539D4B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9948" y="4364855"/>
              <a:ext cx="3910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1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19" name="Group 29">
            <a:extLst>
              <a:ext uri="{FF2B5EF4-FFF2-40B4-BE49-F238E27FC236}">
                <a16:creationId xmlns:a16="http://schemas.microsoft.com/office/drawing/2014/main" id="{1390D20A-B256-FC4F-85A4-DDC3115D5502}"/>
              </a:ext>
            </a:extLst>
          </p:cNvPr>
          <p:cNvGrpSpPr>
            <a:grpSpLocks/>
          </p:cNvGrpSpPr>
          <p:nvPr/>
        </p:nvGrpSpPr>
        <p:grpSpPr bwMode="auto">
          <a:xfrm>
            <a:off x="4017759" y="4323826"/>
            <a:ext cx="392113" cy="333375"/>
            <a:chOff x="7089948" y="4360739"/>
            <a:chExt cx="391016" cy="333597"/>
          </a:xfrm>
        </p:grpSpPr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178B8604-7BF4-0B4D-AF7A-08443480D22F}"/>
                </a:ext>
              </a:extLst>
            </p:cNvPr>
            <p:cNvSpPr/>
            <p:nvPr/>
          </p:nvSpPr>
          <p:spPr>
            <a:xfrm>
              <a:off x="7118443" y="4360739"/>
              <a:ext cx="334026" cy="333597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>
                <a:defRPr/>
              </a:pPr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21" name="TextBox 31">
              <a:extLst>
                <a:ext uri="{FF2B5EF4-FFF2-40B4-BE49-F238E27FC236}">
                  <a16:creationId xmlns:a16="http://schemas.microsoft.com/office/drawing/2014/main" id="{2225979B-F6C9-944A-AF25-71F25478CA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9948" y="4364855"/>
              <a:ext cx="3910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22" name="Group 32">
            <a:extLst>
              <a:ext uri="{FF2B5EF4-FFF2-40B4-BE49-F238E27FC236}">
                <a16:creationId xmlns:a16="http://schemas.microsoft.com/office/drawing/2014/main" id="{F434D7F2-614D-B746-B819-32F74009CDBE}"/>
              </a:ext>
            </a:extLst>
          </p:cNvPr>
          <p:cNvGrpSpPr>
            <a:grpSpLocks/>
          </p:cNvGrpSpPr>
          <p:nvPr/>
        </p:nvGrpSpPr>
        <p:grpSpPr bwMode="auto">
          <a:xfrm>
            <a:off x="7955252" y="2938587"/>
            <a:ext cx="392113" cy="333375"/>
            <a:chOff x="7089948" y="4360739"/>
            <a:chExt cx="391016" cy="333597"/>
          </a:xfrm>
        </p:grpSpPr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7D330BC9-E21F-7B46-BE05-103BB5C7EF16}"/>
                </a:ext>
              </a:extLst>
            </p:cNvPr>
            <p:cNvSpPr/>
            <p:nvPr/>
          </p:nvSpPr>
          <p:spPr>
            <a:xfrm>
              <a:off x="7118443" y="4360739"/>
              <a:ext cx="334026" cy="333597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>
                <a:defRPr/>
              </a:pPr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24" name="TextBox 34">
              <a:extLst>
                <a:ext uri="{FF2B5EF4-FFF2-40B4-BE49-F238E27FC236}">
                  <a16:creationId xmlns:a16="http://schemas.microsoft.com/office/drawing/2014/main" id="{C88715E5-34B9-5541-B90C-B1BEE4241C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9948" y="4364855"/>
              <a:ext cx="3910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1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25" name="Group 32">
            <a:extLst>
              <a:ext uri="{FF2B5EF4-FFF2-40B4-BE49-F238E27FC236}">
                <a16:creationId xmlns:a16="http://schemas.microsoft.com/office/drawing/2014/main" id="{F434D7F2-614D-B746-B819-32F74009CDBE}"/>
              </a:ext>
            </a:extLst>
          </p:cNvPr>
          <p:cNvGrpSpPr>
            <a:grpSpLocks/>
          </p:cNvGrpSpPr>
          <p:nvPr/>
        </p:nvGrpSpPr>
        <p:grpSpPr bwMode="auto">
          <a:xfrm>
            <a:off x="8906791" y="4527251"/>
            <a:ext cx="392113" cy="333375"/>
            <a:chOff x="7089947" y="4360739"/>
            <a:chExt cx="391016" cy="333597"/>
          </a:xfrm>
        </p:grpSpPr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7D330BC9-E21F-7B46-BE05-103BB5C7EF16}"/>
                </a:ext>
              </a:extLst>
            </p:cNvPr>
            <p:cNvSpPr/>
            <p:nvPr/>
          </p:nvSpPr>
          <p:spPr>
            <a:xfrm>
              <a:off x="7118443" y="4360739"/>
              <a:ext cx="334026" cy="333597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>
                <a:defRPr/>
              </a:pPr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27" name="TextBox 34">
              <a:extLst>
                <a:ext uri="{FF2B5EF4-FFF2-40B4-BE49-F238E27FC236}">
                  <a16:creationId xmlns:a16="http://schemas.microsoft.com/office/drawing/2014/main" id="{C88715E5-34B9-5541-B90C-B1BEE4241C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9947" y="4364851"/>
              <a:ext cx="3910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1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grpSp>
        <p:nvGrpSpPr>
          <p:cNvPr id="128" name="Group 32">
            <a:extLst>
              <a:ext uri="{FF2B5EF4-FFF2-40B4-BE49-F238E27FC236}">
                <a16:creationId xmlns:a16="http://schemas.microsoft.com/office/drawing/2014/main" id="{F434D7F2-614D-B746-B819-32F74009CDBE}"/>
              </a:ext>
            </a:extLst>
          </p:cNvPr>
          <p:cNvGrpSpPr>
            <a:grpSpLocks/>
          </p:cNvGrpSpPr>
          <p:nvPr/>
        </p:nvGrpSpPr>
        <p:grpSpPr bwMode="auto">
          <a:xfrm>
            <a:off x="7944366" y="4807834"/>
            <a:ext cx="392113" cy="333375"/>
            <a:chOff x="7089948" y="4360739"/>
            <a:chExt cx="391016" cy="333597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7D330BC9-E21F-7B46-BE05-103BB5C7EF16}"/>
                </a:ext>
              </a:extLst>
            </p:cNvPr>
            <p:cNvSpPr/>
            <p:nvPr/>
          </p:nvSpPr>
          <p:spPr>
            <a:xfrm>
              <a:off x="7118443" y="4360739"/>
              <a:ext cx="334026" cy="333597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>
                <a:defRPr/>
              </a:pPr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30" name="TextBox 34">
              <a:extLst>
                <a:ext uri="{FF2B5EF4-FFF2-40B4-BE49-F238E27FC236}">
                  <a16:creationId xmlns:a16="http://schemas.microsoft.com/office/drawing/2014/main" id="{C88715E5-34B9-5541-B90C-B1BEE4241C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9948" y="4364855"/>
              <a:ext cx="3910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1" dirty="0">
                  <a:solidFill>
                    <a:schemeClr val="bg1"/>
                  </a:solidFill>
                </a:rPr>
                <a:t>5</a:t>
              </a:r>
            </a:p>
          </p:txBody>
        </p:sp>
      </p:grpSp>
      <p:grpSp>
        <p:nvGrpSpPr>
          <p:cNvPr id="131" name="Group 32">
            <a:extLst>
              <a:ext uri="{FF2B5EF4-FFF2-40B4-BE49-F238E27FC236}">
                <a16:creationId xmlns:a16="http://schemas.microsoft.com/office/drawing/2014/main" id="{F434D7F2-614D-B746-B819-32F74009CDBE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2841172"/>
            <a:ext cx="392113" cy="333375"/>
            <a:chOff x="7089948" y="4360739"/>
            <a:chExt cx="391016" cy="333597"/>
          </a:xfrm>
        </p:grpSpPr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7D330BC9-E21F-7B46-BE05-103BB5C7EF16}"/>
                </a:ext>
              </a:extLst>
            </p:cNvPr>
            <p:cNvSpPr/>
            <p:nvPr/>
          </p:nvSpPr>
          <p:spPr>
            <a:xfrm>
              <a:off x="7118443" y="4360739"/>
              <a:ext cx="334026" cy="333597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>
                <a:defRPr/>
              </a:pPr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33" name="TextBox 34">
              <a:extLst>
                <a:ext uri="{FF2B5EF4-FFF2-40B4-BE49-F238E27FC236}">
                  <a16:creationId xmlns:a16="http://schemas.microsoft.com/office/drawing/2014/main" id="{C88715E5-34B9-5541-B90C-B1BEE4241C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9948" y="4364855"/>
              <a:ext cx="3910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1" dirty="0">
                  <a:solidFill>
                    <a:schemeClr val="bg1"/>
                  </a:solidFill>
                </a:rPr>
                <a:t>6</a:t>
              </a:r>
            </a:p>
          </p:txBody>
        </p:sp>
      </p:grpSp>
      <p:grpSp>
        <p:nvGrpSpPr>
          <p:cNvPr id="134" name="Group 32">
            <a:extLst>
              <a:ext uri="{FF2B5EF4-FFF2-40B4-BE49-F238E27FC236}">
                <a16:creationId xmlns:a16="http://schemas.microsoft.com/office/drawing/2014/main" id="{F434D7F2-614D-B746-B819-32F74009CDBE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3505375"/>
            <a:ext cx="392113" cy="333375"/>
            <a:chOff x="7089948" y="4360739"/>
            <a:chExt cx="391016" cy="333597"/>
          </a:xfrm>
        </p:grpSpPr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7D330BC9-E21F-7B46-BE05-103BB5C7EF16}"/>
                </a:ext>
              </a:extLst>
            </p:cNvPr>
            <p:cNvSpPr/>
            <p:nvPr/>
          </p:nvSpPr>
          <p:spPr>
            <a:xfrm>
              <a:off x="7118443" y="4360739"/>
              <a:ext cx="334026" cy="333597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>
                <a:defRPr/>
              </a:pPr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36" name="TextBox 34">
              <a:extLst>
                <a:ext uri="{FF2B5EF4-FFF2-40B4-BE49-F238E27FC236}">
                  <a16:creationId xmlns:a16="http://schemas.microsoft.com/office/drawing/2014/main" id="{C88715E5-34B9-5541-B90C-B1BEE4241C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9948" y="4364855"/>
              <a:ext cx="3910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1" dirty="0">
                  <a:solidFill>
                    <a:schemeClr val="bg1"/>
                  </a:solidFill>
                </a:rPr>
                <a:t>9</a:t>
              </a:r>
            </a:p>
          </p:txBody>
        </p:sp>
      </p:grpSp>
      <p:pic>
        <p:nvPicPr>
          <p:cNvPr id="74" name="Graphic 17">
            <a:extLst>
              <a:ext uri="{FF2B5EF4-FFF2-40B4-BE49-F238E27FC236}">
                <a16:creationId xmlns:a16="http://schemas.microsoft.com/office/drawing/2014/main" id="{633BC3DF-5160-6843-B872-94C5C92E5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2616" y="2997145"/>
            <a:ext cx="703806" cy="703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" name="Freeform 74">
            <a:extLst>
              <a:ext uri="{FF2B5EF4-FFF2-40B4-BE49-F238E27FC236}">
                <a16:creationId xmlns:a16="http://schemas.microsoft.com/office/drawing/2014/main" id="{06B69C92-DCFC-E24B-9D31-B9C529793AE9}"/>
              </a:ext>
            </a:extLst>
          </p:cNvPr>
          <p:cNvSpPr/>
          <p:nvPr/>
        </p:nvSpPr>
        <p:spPr>
          <a:xfrm flipV="1">
            <a:off x="2937165" y="3842649"/>
            <a:ext cx="5801755" cy="1497045"/>
          </a:xfrm>
          <a:custGeom>
            <a:avLst/>
            <a:gdLst>
              <a:gd name="connsiteX0" fmla="*/ 1485900 w 1485900"/>
              <a:gd name="connsiteY0" fmla="*/ 0 h 698500"/>
              <a:gd name="connsiteX1" fmla="*/ 0 w 1485900"/>
              <a:gd name="connsiteY1" fmla="*/ 0 h 698500"/>
              <a:gd name="connsiteX2" fmla="*/ 0 w 1485900"/>
              <a:gd name="connsiteY2" fmla="*/ 698500 h 69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5900" h="698500">
                <a:moveTo>
                  <a:pt x="1485900" y="0"/>
                </a:moveTo>
                <a:lnTo>
                  <a:pt x="0" y="0"/>
                </a:lnTo>
                <a:lnTo>
                  <a:pt x="0" y="69850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896319" y="5237827"/>
            <a:ext cx="207011" cy="1876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E8B935A-C79A-474F-B360-31F0544C304F}"/>
              </a:ext>
            </a:extLst>
          </p:cNvPr>
          <p:cNvCxnSpPr>
            <a:stCxn id="39" idx="0"/>
            <a:endCxn id="43" idx="2"/>
          </p:cNvCxnSpPr>
          <p:nvPr/>
        </p:nvCxnSpPr>
        <p:spPr bwMode="auto">
          <a:xfrm flipH="1" flipV="1">
            <a:off x="4989125" y="5237827"/>
            <a:ext cx="1" cy="56678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AEC20A9B-5762-C346-AE81-CD22109BD6CF}"/>
              </a:ext>
            </a:extLst>
          </p:cNvPr>
          <p:cNvCxnSpPr/>
          <p:nvPr/>
        </p:nvCxnSpPr>
        <p:spPr bwMode="auto">
          <a:xfrm flipV="1">
            <a:off x="5242934" y="3408469"/>
            <a:ext cx="1482292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AEC20A9B-5762-C346-AE81-CD22109BD6CF}"/>
              </a:ext>
            </a:extLst>
          </p:cNvPr>
          <p:cNvCxnSpPr/>
          <p:nvPr/>
        </p:nvCxnSpPr>
        <p:spPr bwMode="auto">
          <a:xfrm flipV="1">
            <a:off x="3223868" y="3262507"/>
            <a:ext cx="1532212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oup 32">
            <a:extLst>
              <a:ext uri="{FF2B5EF4-FFF2-40B4-BE49-F238E27FC236}">
                <a16:creationId xmlns:a16="http://schemas.microsoft.com/office/drawing/2014/main" id="{F434D7F2-614D-B746-B819-32F74009CDBE}"/>
              </a:ext>
            </a:extLst>
          </p:cNvPr>
          <p:cNvGrpSpPr>
            <a:grpSpLocks/>
          </p:cNvGrpSpPr>
          <p:nvPr/>
        </p:nvGrpSpPr>
        <p:grpSpPr bwMode="auto">
          <a:xfrm>
            <a:off x="4017759" y="2841172"/>
            <a:ext cx="392113" cy="333375"/>
            <a:chOff x="7089948" y="4360739"/>
            <a:chExt cx="391016" cy="333597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7D330BC9-E21F-7B46-BE05-103BB5C7EF16}"/>
                </a:ext>
              </a:extLst>
            </p:cNvPr>
            <p:cNvSpPr/>
            <p:nvPr/>
          </p:nvSpPr>
          <p:spPr>
            <a:xfrm>
              <a:off x="7118443" y="4360739"/>
              <a:ext cx="334026" cy="333597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>
                <a:defRPr/>
              </a:pPr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84" name="TextBox 34">
              <a:extLst>
                <a:ext uri="{FF2B5EF4-FFF2-40B4-BE49-F238E27FC236}">
                  <a16:creationId xmlns:a16="http://schemas.microsoft.com/office/drawing/2014/main" id="{C88715E5-34B9-5541-B90C-B1BEE4241C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9948" y="4364855"/>
              <a:ext cx="3910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1" dirty="0">
                  <a:solidFill>
                    <a:schemeClr val="bg1"/>
                  </a:solidFill>
                </a:rPr>
                <a:t>7</a:t>
              </a:r>
            </a:p>
          </p:txBody>
        </p:sp>
      </p:grpSp>
      <p:grpSp>
        <p:nvGrpSpPr>
          <p:cNvPr id="85" name="Group 32">
            <a:extLst>
              <a:ext uri="{FF2B5EF4-FFF2-40B4-BE49-F238E27FC236}">
                <a16:creationId xmlns:a16="http://schemas.microsoft.com/office/drawing/2014/main" id="{F434D7F2-614D-B746-B819-32F74009CDBE}"/>
              </a:ext>
            </a:extLst>
          </p:cNvPr>
          <p:cNvGrpSpPr>
            <a:grpSpLocks/>
          </p:cNvGrpSpPr>
          <p:nvPr/>
        </p:nvGrpSpPr>
        <p:grpSpPr bwMode="auto">
          <a:xfrm>
            <a:off x="4017759" y="3505375"/>
            <a:ext cx="392113" cy="333375"/>
            <a:chOff x="7089948" y="4360739"/>
            <a:chExt cx="391016" cy="333597"/>
          </a:xfrm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7D330BC9-E21F-7B46-BE05-103BB5C7EF16}"/>
                </a:ext>
              </a:extLst>
            </p:cNvPr>
            <p:cNvSpPr/>
            <p:nvPr/>
          </p:nvSpPr>
          <p:spPr>
            <a:xfrm>
              <a:off x="7118443" y="4360739"/>
              <a:ext cx="334026" cy="333597"/>
            </a:xfrm>
            <a:prstGeom prst="ellipse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>
                <a:defRPr/>
              </a:pPr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87" name="TextBox 34">
              <a:extLst>
                <a:ext uri="{FF2B5EF4-FFF2-40B4-BE49-F238E27FC236}">
                  <a16:creationId xmlns:a16="http://schemas.microsoft.com/office/drawing/2014/main" id="{C88715E5-34B9-5541-B90C-B1BEE4241C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9948" y="4364855"/>
              <a:ext cx="3910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1" dirty="0">
                  <a:solidFill>
                    <a:schemeClr val="bg1"/>
                  </a:solidFill>
                </a:rPr>
                <a:t>8</a:t>
              </a:r>
            </a:p>
          </p:txBody>
        </p:sp>
      </p:grp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AEC20A9B-5762-C346-AE81-CD22109BD6CF}"/>
              </a:ext>
            </a:extLst>
          </p:cNvPr>
          <p:cNvCxnSpPr/>
          <p:nvPr/>
        </p:nvCxnSpPr>
        <p:spPr bwMode="auto">
          <a:xfrm>
            <a:off x="3223868" y="3408469"/>
            <a:ext cx="1532212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3088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92</Words>
  <Application>Microsoft Office PowerPoint</Application>
  <PresentationFormat>Custom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Amazon Ember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May, Dave</dc:creator>
  <cp:lastModifiedBy>Marcia Johnston</cp:lastModifiedBy>
  <cp:revision>30</cp:revision>
  <dcterms:created xsi:type="dcterms:W3CDTF">2020-02-10T16:56:42Z</dcterms:created>
  <dcterms:modified xsi:type="dcterms:W3CDTF">2020-11-11T20:51:04Z</dcterms:modified>
</cp:coreProperties>
</file>