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4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8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0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9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2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9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4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0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1E20B-6FC3-4B55-AE68-5D68E1FCEE0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4.png"/><Relationship Id="rId18" Type="http://schemas.openxmlformats.org/officeDocument/2006/relationships/image" Target="../media/image7.png"/><Relationship Id="rId26" Type="http://schemas.microsoft.com/office/2007/relationships/hdphoto" Target="../media/hdphoto1.wdp"/><Relationship Id="rId12" Type="http://schemas.openxmlformats.org/officeDocument/2006/relationships/image" Target="NULL"/><Relationship Id="rId17" Type="http://schemas.openxmlformats.org/officeDocument/2006/relationships/image" Target="../media/image6.png"/><Relationship Id="rId25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NUL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24" Type="http://schemas.openxmlformats.org/officeDocument/2006/relationships/image" Target="NULL"/><Relationship Id="rId15" Type="http://schemas.openxmlformats.org/officeDocument/2006/relationships/image" Target="../media/image5.png"/><Relationship Id="rId5" Type="http://schemas.openxmlformats.org/officeDocument/2006/relationships/image" Target="NULL"/><Relationship Id="rId28" Type="http://schemas.openxmlformats.org/officeDocument/2006/relationships/image" Target="../media/image10.png"/><Relationship Id="rId10" Type="http://schemas.openxmlformats.org/officeDocument/2006/relationships/image" Target="NULL"/><Relationship Id="rId19" Type="http://schemas.openxmlformats.org/officeDocument/2006/relationships/image" Target="../media/image8.png"/><Relationship Id="rId9" Type="http://schemas.openxmlformats.org/officeDocument/2006/relationships/image" Target="../media/image2.png"/><Relationship Id="rId14" Type="http://schemas.openxmlformats.org/officeDocument/2006/relationships/image" Target="NULL"/><Relationship Id="rId4" Type="http://schemas.openxmlformats.org/officeDocument/2006/relationships/image" Target="NULL"/><Relationship Id="rId27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5446526" y="1394495"/>
            <a:ext cx="2474928" cy="157730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2027796" y="1384705"/>
            <a:ext cx="2474928" cy="158709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</a:rPr>
              <a:t>Public subnet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1461155" y="1026373"/>
            <a:ext cx="6768445" cy="4764827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</a:rPr>
              <a:t>VPC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029776" y="3048000"/>
            <a:ext cx="2470969" cy="23622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269215" y="172373"/>
            <a:ext cx="8865386" cy="58474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1876371" y="619973"/>
            <a:ext cx="2782099" cy="4942628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10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69215" y="172373"/>
            <a:ext cx="330200" cy="330200"/>
          </a:xfrm>
          <a:prstGeom prst="rect">
            <a:avLst/>
          </a:prstGeom>
        </p:spPr>
      </p:pic>
      <p:pic>
        <p:nvPicPr>
          <p:cNvPr id="11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61156" y="1026373"/>
            <a:ext cx="330200" cy="330200"/>
          </a:xfrm>
          <a:prstGeom prst="rect">
            <a:avLst/>
          </a:prstGeom>
        </p:spPr>
      </p:pic>
      <p:pic>
        <p:nvPicPr>
          <p:cNvPr id="12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027796" y="1382346"/>
            <a:ext cx="274320" cy="274320"/>
          </a:xfrm>
          <a:prstGeom prst="rect">
            <a:avLst/>
          </a:prstGeom>
        </p:spPr>
      </p:pic>
      <p:pic>
        <p:nvPicPr>
          <p:cNvPr id="13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031500" y="3048000"/>
            <a:ext cx="274320" cy="27432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5448506" y="3048000"/>
            <a:ext cx="2470969" cy="23622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</a:rPr>
              <a:t>Private subnet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5295101" y="629763"/>
            <a:ext cx="2782099" cy="4932838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</a:rPr>
              <a:t>Availability Zone 2</a:t>
            </a:r>
          </a:p>
        </p:txBody>
      </p:sp>
      <p:pic>
        <p:nvPicPr>
          <p:cNvPr id="16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46526" y="1392136"/>
            <a:ext cx="274320" cy="274320"/>
          </a:xfrm>
          <a:prstGeom prst="rect">
            <a:avLst/>
          </a:prstGeom>
        </p:spPr>
      </p:pic>
      <p:pic>
        <p:nvPicPr>
          <p:cNvPr id="17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50230" y="3048000"/>
            <a:ext cx="274320" cy="2743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057399" y="2618601"/>
            <a:ext cx="99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19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309512" y="2139412"/>
            <a:ext cx="469900" cy="4699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6929829" y="2618601"/>
            <a:ext cx="99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NAT gateway</a:t>
            </a:r>
          </a:p>
        </p:txBody>
      </p:sp>
      <p:pic>
        <p:nvPicPr>
          <p:cNvPr id="21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181942" y="2139412"/>
            <a:ext cx="469900" cy="469900"/>
          </a:xfrm>
          <a:prstGeom prst="rect">
            <a:avLst/>
          </a:prstGeom>
        </p:spPr>
      </p:pic>
      <p:pic>
        <p:nvPicPr>
          <p:cNvPr id="22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60860" y="2159819"/>
            <a:ext cx="469900" cy="4699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182815" y="2618601"/>
            <a:ext cx="1239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RD </a:t>
            </a:r>
            <a:r>
              <a:rPr lang="en-US" sz="1400" dirty="0" smtClean="0"/>
              <a:t>Gateway</a:t>
            </a:r>
            <a:endParaRPr lang="en-US" sz="1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3165986" y="1905000"/>
            <a:ext cx="3615814" cy="114300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676C8F0-C75F-5E47-B57A-7EBAD0F3BD3C}"/>
              </a:ext>
            </a:extLst>
          </p:cNvPr>
          <p:cNvGrpSpPr/>
          <p:nvPr/>
        </p:nvGrpSpPr>
        <p:grpSpPr>
          <a:xfrm>
            <a:off x="8305800" y="2057400"/>
            <a:ext cx="1808709" cy="1018977"/>
            <a:chOff x="10350049" y="1414601"/>
            <a:chExt cx="1808709" cy="1018977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966B351-43A6-B343-A6F4-384D5D848110}"/>
                </a:ext>
              </a:extLst>
            </p:cNvPr>
            <p:cNvSpPr txBox="1"/>
            <p:nvPr/>
          </p:nvSpPr>
          <p:spPr>
            <a:xfrm>
              <a:off x="10350049" y="2125801"/>
              <a:ext cx="18087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Secrets Manager</a:t>
              </a:r>
            </a:p>
          </p:txBody>
        </p:sp>
        <p:pic>
          <p:nvPicPr>
            <p:cNvPr id="33" name="Graphic 16">
              <a:extLst>
                <a:ext uri="{FF2B5EF4-FFF2-40B4-BE49-F238E27FC236}">
                  <a16:creationId xmlns:a16="http://schemas.microsoft.com/office/drawing/2014/main" id="{9125F70C-5220-0348-A091-E2FD9C4B3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898803" y="1414601"/>
              <a:ext cx="711200" cy="7112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BF41714-D10D-A849-A825-1BA9B4EF6A7C}"/>
              </a:ext>
            </a:extLst>
          </p:cNvPr>
          <p:cNvGrpSpPr/>
          <p:nvPr/>
        </p:nvGrpSpPr>
        <p:grpSpPr>
          <a:xfrm>
            <a:off x="8305800" y="3288323"/>
            <a:ext cx="1834656" cy="925845"/>
            <a:chOff x="10331132" y="367551"/>
            <a:chExt cx="1853616" cy="1011629"/>
          </a:xfrm>
        </p:grpSpPr>
        <p:sp>
          <p:nvSpPr>
            <p:cNvPr id="38" name="TextBox 1">
              <a:extLst>
                <a:ext uri="{FF2B5EF4-FFF2-40B4-BE49-F238E27FC236}">
                  <a16:creationId xmlns:a16="http://schemas.microsoft.com/office/drawing/2014/main" id="{1E6C9D57-E27A-9545-98D1-3EA9BCF3E329}"/>
                </a:ext>
              </a:extLst>
            </p:cNvPr>
            <p:cNvSpPr txBox="1"/>
            <p:nvPr/>
          </p:nvSpPr>
          <p:spPr>
            <a:xfrm>
              <a:off x="10331132" y="1042886"/>
              <a:ext cx="1853616" cy="33629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ajor"/>
          </p:style>
          <p:txBody>
            <a:bodyPr wrap="square" rtlCol="0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</a:defRPr>
              </a:lvl1pPr>
              <a:lvl2pPr>
                <a:defRPr>
                  <a:latin typeface="+mj-lt"/>
                  <a:ea typeface="+mj-ea"/>
                  <a:cs typeface="+mj-cs"/>
                </a:defRPr>
              </a:lvl2pPr>
              <a:lvl3pPr>
                <a:defRPr>
                  <a:latin typeface="+mj-lt"/>
                  <a:ea typeface="+mj-ea"/>
                  <a:cs typeface="+mj-cs"/>
                </a:defRPr>
              </a:lvl3pPr>
              <a:lvl4pPr>
                <a:defRPr>
                  <a:latin typeface="+mj-lt"/>
                  <a:ea typeface="+mj-ea"/>
                  <a:cs typeface="+mj-cs"/>
                </a:defRPr>
              </a:lvl4pPr>
              <a:lvl5pPr>
                <a:defRPr>
                  <a:latin typeface="+mj-lt"/>
                  <a:ea typeface="+mj-ea"/>
                  <a:cs typeface="+mj-cs"/>
                </a:defRPr>
              </a:lvl5pPr>
              <a:lvl6pPr>
                <a:defRPr>
                  <a:latin typeface="+mj-lt"/>
                  <a:ea typeface="+mj-ea"/>
                  <a:cs typeface="+mj-cs"/>
                </a:defRPr>
              </a:lvl6pPr>
              <a:lvl7pPr>
                <a:defRPr>
                  <a:latin typeface="+mj-lt"/>
                  <a:ea typeface="+mj-ea"/>
                  <a:cs typeface="+mj-cs"/>
                </a:defRPr>
              </a:lvl7pPr>
              <a:lvl8pPr>
                <a:defRPr>
                  <a:latin typeface="+mj-lt"/>
                  <a:ea typeface="+mj-ea"/>
                  <a:cs typeface="+mj-cs"/>
                </a:defRPr>
              </a:lvl8pPr>
              <a:lvl9pPr>
                <a:defRPr>
                  <a:latin typeface="+mj-lt"/>
                  <a:ea typeface="+mj-ea"/>
                  <a:cs typeface="+mj-cs"/>
                </a:defRPr>
              </a:lvl9pPr>
            </a:lstStyle>
            <a:p>
              <a:pPr algn="ctr"/>
              <a:r>
                <a:rPr lang="en-US" sz="1400" dirty="0">
                  <a:latin typeface="+mn-lt"/>
                </a:rPr>
                <a:t>AWS Systems Manager</a:t>
              </a:r>
            </a:p>
          </p:txBody>
        </p:sp>
        <p:pic>
          <p:nvPicPr>
            <p:cNvPr id="39" name="Graphic 2">
              <a:extLst>
                <a:ext uri="{FF2B5EF4-FFF2-40B4-BE49-F238E27FC236}">
                  <a16:creationId xmlns:a16="http://schemas.microsoft.com/office/drawing/2014/main" id="{79C44766-D2FF-EF44-81F5-B358E2085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=""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10898803" y="367551"/>
              <a:ext cx="645632" cy="645632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5498122" y="2621532"/>
            <a:ext cx="1239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RD </a:t>
            </a:r>
            <a:r>
              <a:rPr lang="en-US" sz="1400" dirty="0" smtClean="0"/>
              <a:t>Gateway</a:t>
            </a:r>
            <a:endParaRPr lang="en-US" sz="1400" dirty="0"/>
          </a:p>
        </p:txBody>
      </p:sp>
      <p:pic>
        <p:nvPicPr>
          <p:cNvPr id="42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artisticPhotocopy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5890072" y="2164852"/>
            <a:ext cx="469900" cy="469900"/>
          </a:xfrm>
          <a:prstGeom prst="rect">
            <a:avLst/>
          </a:prstGeom>
        </p:spPr>
      </p:pic>
      <p:sp>
        <p:nvSpPr>
          <p:cNvPr id="43" name="TextBox 22">
            <a:extLst>
              <a:ext uri="{FF2B5EF4-FFF2-40B4-BE49-F238E27FC236}">
                <a16:creationId xmlns:a16="http://schemas.microsoft.com/office/drawing/2014/main" id="{F957C4EB-E925-CD46-B6E6-5F934B6F5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973" y="1690688"/>
            <a:ext cx="22701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Network load balancer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7AC08C5-3561-1540-84DC-9D65E4AE51AB}"/>
              </a:ext>
            </a:extLst>
          </p:cNvPr>
          <p:cNvCxnSpPr/>
          <p:nvPr/>
        </p:nvCxnSpPr>
        <p:spPr>
          <a:xfrm>
            <a:off x="5181600" y="1295400"/>
            <a:ext cx="91440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7AC08C5-3561-1540-84DC-9D65E4AE51AB}"/>
              </a:ext>
            </a:extLst>
          </p:cNvPr>
          <p:cNvCxnSpPr/>
          <p:nvPr/>
        </p:nvCxnSpPr>
        <p:spPr>
          <a:xfrm>
            <a:off x="6096000" y="1295400"/>
            <a:ext cx="0" cy="83820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7AC08C5-3561-1540-84DC-9D65E4AE51AB}"/>
              </a:ext>
            </a:extLst>
          </p:cNvPr>
          <p:cNvCxnSpPr/>
          <p:nvPr/>
        </p:nvCxnSpPr>
        <p:spPr>
          <a:xfrm flipH="1" flipV="1">
            <a:off x="3810000" y="1295400"/>
            <a:ext cx="965200" cy="952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7AC08C5-3561-1540-84DC-9D65E4AE51AB}"/>
              </a:ext>
            </a:extLst>
          </p:cNvPr>
          <p:cNvCxnSpPr/>
          <p:nvPr/>
        </p:nvCxnSpPr>
        <p:spPr>
          <a:xfrm>
            <a:off x="3813175" y="1295400"/>
            <a:ext cx="0" cy="83820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Graphic 24">
            <a:extLst>
              <a:ext uri="{FF2B5EF4-FFF2-40B4-BE49-F238E27FC236}">
                <a16:creationId xmlns:a16="http://schemas.microsoft.com/office/drawing/2014/main" id="{F98FFE17-32E0-0245-9C99-4566C0E25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249" y="1143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25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May, Dave</cp:lastModifiedBy>
  <cp:revision>1</cp:revision>
  <dcterms:created xsi:type="dcterms:W3CDTF">2020-12-28T16:57:42Z</dcterms:created>
  <dcterms:modified xsi:type="dcterms:W3CDTF">2020-12-28T17:06:33Z</dcterms:modified>
</cp:coreProperties>
</file>