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0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4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8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04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9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2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9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4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0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1E20B-6FC3-4B55-AE68-5D68E1FCEE07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6659D-6E21-413B-96FD-2B807B15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4.png"/><Relationship Id="rId18" Type="http://schemas.openxmlformats.org/officeDocument/2006/relationships/image" Target="../media/image7.png"/><Relationship Id="rId12" Type="http://schemas.openxmlformats.org/officeDocument/2006/relationships/image" Target="NULL"/><Relationship Id="rId1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NULL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32" Type="http://schemas.openxmlformats.org/officeDocument/2006/relationships/image" Target="../media/image12.png"/><Relationship Id="rId15" Type="http://schemas.openxmlformats.org/officeDocument/2006/relationships/image" Target="../media/image5.png"/><Relationship Id="rId28" Type="http://schemas.openxmlformats.org/officeDocument/2006/relationships/image" Target="../media/image8.png"/><Relationship Id="rId10" Type="http://schemas.openxmlformats.org/officeDocument/2006/relationships/image" Target="NULL"/><Relationship Id="rId19" Type="http://schemas.microsoft.com/office/2007/relationships/hdphoto" Target="../media/hdphoto1.wdp"/><Relationship Id="rId31" Type="http://schemas.openxmlformats.org/officeDocument/2006/relationships/image" Target="../media/image11.png"/><Relationship Id="rId9" Type="http://schemas.openxmlformats.org/officeDocument/2006/relationships/image" Target="../media/image2.png"/><Relationship Id="rId14" Type="http://schemas.openxmlformats.org/officeDocument/2006/relationships/image" Target="NULL"/><Relationship Id="rId4" Type="http://schemas.openxmlformats.org/officeDocument/2006/relationships/image" Target="NULL"/><Relationship Id="rId27" Type="http://schemas.openxmlformats.org/officeDocument/2006/relationships/image" Target="../media/image16.svg"/><Relationship Id="rId30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73603B-5798-7D4A-B1E4-2072ADA8AD70}"/>
              </a:ext>
            </a:extLst>
          </p:cNvPr>
          <p:cNvSpPr/>
          <p:nvPr/>
        </p:nvSpPr>
        <p:spPr>
          <a:xfrm>
            <a:off x="6587851" y="1153043"/>
            <a:ext cx="2489659" cy="2188083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470CE0-BF03-6A48-90D5-E9FD99948C96}"/>
              </a:ext>
            </a:extLst>
          </p:cNvPr>
          <p:cNvSpPr/>
          <p:nvPr/>
        </p:nvSpPr>
        <p:spPr>
          <a:xfrm>
            <a:off x="2457257" y="1139984"/>
            <a:ext cx="2474928" cy="2201142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1461154" y="1026373"/>
            <a:ext cx="7967555" cy="4764827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F65D24-7DB6-A147-BECA-9EA935B27F20}"/>
              </a:ext>
            </a:extLst>
          </p:cNvPr>
          <p:cNvSpPr/>
          <p:nvPr/>
        </p:nvSpPr>
        <p:spPr>
          <a:xfrm>
            <a:off x="2452159" y="3471083"/>
            <a:ext cx="2478617" cy="2080653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9417FC-56D4-E941-8CC3-E9F8FACFB63F}"/>
              </a:ext>
            </a:extLst>
          </p:cNvPr>
          <p:cNvSpPr/>
          <p:nvPr/>
        </p:nvSpPr>
        <p:spPr>
          <a:xfrm>
            <a:off x="1269214" y="172373"/>
            <a:ext cx="10160785" cy="57712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2318526" y="713846"/>
            <a:ext cx="2755268" cy="4942628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pic>
        <p:nvPicPr>
          <p:cNvPr id="10" name="Graphic 7">
            <a:extLst>
              <a:ext uri="{FF2B5EF4-FFF2-40B4-BE49-F238E27FC236}">
                <a16:creationId xmlns:a16="http://schemas.microsoft.com/office/drawing/2014/main" id="{8C52EDEC-608A-7244-9C8E-3B1D5D055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269215" y="172373"/>
            <a:ext cx="330200" cy="330200"/>
          </a:xfrm>
          <a:prstGeom prst="rect">
            <a:avLst/>
          </a:prstGeom>
        </p:spPr>
      </p:pic>
      <p:pic>
        <p:nvPicPr>
          <p:cNvPr id="11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461156" y="1026373"/>
            <a:ext cx="330200" cy="330200"/>
          </a:xfrm>
          <a:prstGeom prst="rect">
            <a:avLst/>
          </a:prstGeom>
        </p:spPr>
      </p:pic>
      <p:pic>
        <p:nvPicPr>
          <p:cNvPr id="12" name="Graphic 10">
            <a:extLst>
              <a:ext uri="{FF2B5EF4-FFF2-40B4-BE49-F238E27FC236}">
                <a16:creationId xmlns:a16="http://schemas.microsoft.com/office/drawing/2014/main" id="{A27495A7-D781-034C-BC9D-AE77455948A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443956" y="1139800"/>
            <a:ext cx="274320" cy="274320"/>
          </a:xfrm>
          <a:prstGeom prst="rect">
            <a:avLst/>
          </a:prstGeom>
        </p:spPr>
      </p:pic>
      <p:pic>
        <p:nvPicPr>
          <p:cNvPr id="13" name="Graphic 11">
            <a:extLst>
              <a:ext uri="{FF2B5EF4-FFF2-40B4-BE49-F238E27FC236}">
                <a16:creationId xmlns:a16="http://schemas.microsoft.com/office/drawing/2014/main" id="{6DF2F2BD-5D9A-8046-A860-3517B0AB295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2460195" y="3460080"/>
            <a:ext cx="274320" cy="27432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9AB2DA7-DA00-5D4A-9698-2A7EF6E082FE}"/>
              </a:ext>
            </a:extLst>
          </p:cNvPr>
          <p:cNvSpPr/>
          <p:nvPr/>
        </p:nvSpPr>
        <p:spPr>
          <a:xfrm>
            <a:off x="6589831" y="3456731"/>
            <a:ext cx="2487679" cy="2095005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6447646" y="713846"/>
            <a:ext cx="2782099" cy="4959107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6" name="Graphic 32">
            <a:extLst>
              <a:ext uri="{FF2B5EF4-FFF2-40B4-BE49-F238E27FC236}">
                <a16:creationId xmlns:a16="http://schemas.microsoft.com/office/drawing/2014/main" id="{350585F2-7B67-FB44-A7D1-88EBE25B291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6598979" y="1154996"/>
            <a:ext cx="274320" cy="274320"/>
          </a:xfrm>
          <a:prstGeom prst="rect">
            <a:avLst/>
          </a:prstGeom>
        </p:spPr>
      </p:pic>
      <p:pic>
        <p:nvPicPr>
          <p:cNvPr id="17" name="Graphic 33">
            <a:extLst>
              <a:ext uri="{FF2B5EF4-FFF2-40B4-BE49-F238E27FC236}">
                <a16:creationId xmlns:a16="http://schemas.microsoft.com/office/drawing/2014/main" id="{C776ABA9-5E64-204C-B51D-F2AB180851B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6614380" y="3460080"/>
            <a:ext cx="274320" cy="27432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2607352" y="2782881"/>
            <a:ext cx="994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9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2877500" y="2345626"/>
            <a:ext cx="469900" cy="4699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4EA7CF5-5EB1-1445-865B-A3E5D58F02AD}"/>
              </a:ext>
            </a:extLst>
          </p:cNvPr>
          <p:cNvSpPr txBox="1"/>
          <p:nvPr/>
        </p:nvSpPr>
        <p:spPr>
          <a:xfrm>
            <a:off x="7937199" y="2782881"/>
            <a:ext cx="994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21" name="Graphic 13">
            <a:extLst>
              <a:ext uri="{FF2B5EF4-FFF2-40B4-BE49-F238E27FC236}">
                <a16:creationId xmlns:a16="http://schemas.microsoft.com/office/drawing/2014/main" id="{6027A170-9F7D-154D-9BDC-7C83139E50C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16"/>
              </a:ext>
            </a:extLst>
          </a:blip>
          <a:stretch>
            <a:fillRect/>
          </a:stretch>
        </p:blipFill>
        <p:spPr>
          <a:xfrm>
            <a:off x="8206998" y="2342777"/>
            <a:ext cx="469900" cy="469900"/>
          </a:xfrm>
          <a:prstGeom prst="rect">
            <a:avLst/>
          </a:prstGeom>
        </p:spPr>
      </p:pic>
      <p:pic>
        <p:nvPicPr>
          <p:cNvPr id="22" name="Graphic 14">
            <a:extLst>
              <a:ext uri="{FF2B5EF4-FFF2-40B4-BE49-F238E27FC236}">
                <a16:creationId xmlns:a16="http://schemas.microsoft.com/office/drawing/2014/main" id="{C286F45A-451D-824E-ACAD-79A90C040B7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049378" y="2353238"/>
            <a:ext cx="469900" cy="4699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3650469" y="2861403"/>
            <a:ext cx="1239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RD Gateway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690DAB-75D7-F04A-AF99-72F7BEC7812F}"/>
              </a:ext>
            </a:extLst>
          </p:cNvPr>
          <p:cNvSpPr/>
          <p:nvPr/>
        </p:nvSpPr>
        <p:spPr>
          <a:xfrm>
            <a:off x="3691468" y="2287940"/>
            <a:ext cx="4188593" cy="938443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 group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966B351-43A6-B343-A6F4-384D5D848110}"/>
              </a:ext>
            </a:extLst>
          </p:cNvPr>
          <p:cNvSpPr txBox="1"/>
          <p:nvPr/>
        </p:nvSpPr>
        <p:spPr>
          <a:xfrm>
            <a:off x="9562707" y="1893750"/>
            <a:ext cx="1808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sp>
        <p:nvSpPr>
          <p:cNvPr id="38" name="TextBox 1">
            <a:extLst>
              <a:ext uri="{FF2B5EF4-FFF2-40B4-BE49-F238E27FC236}">
                <a16:creationId xmlns:a16="http://schemas.microsoft.com/office/drawing/2014/main" id="{1E6C9D57-E27A-9545-98D1-3EA9BCF3E329}"/>
              </a:ext>
            </a:extLst>
          </p:cNvPr>
          <p:cNvSpPr txBox="1"/>
          <p:nvPr/>
        </p:nvSpPr>
        <p:spPr>
          <a:xfrm>
            <a:off x="9560692" y="3146334"/>
            <a:ext cx="1834656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Systems Manager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86B4EF8-8467-EA40-B547-0B08490E5C82}"/>
              </a:ext>
            </a:extLst>
          </p:cNvPr>
          <p:cNvSpPr txBox="1"/>
          <p:nvPr/>
        </p:nvSpPr>
        <p:spPr>
          <a:xfrm>
            <a:off x="6614380" y="2817284"/>
            <a:ext cx="1239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RD Gateway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2" name="Graphic 43">
            <a:extLst>
              <a:ext uri="{FF2B5EF4-FFF2-40B4-BE49-F238E27FC236}">
                <a16:creationId xmlns:a16="http://schemas.microsoft.com/office/drawing/2014/main" id="{AA07898E-3D66-5446-8B50-9BAB110FEFD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artisticPhotocopy/>
                    </a14:imgEffect>
                  </a14:imgLayer>
                </a14:imgProps>
              </a:ex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7004879" y="2345626"/>
            <a:ext cx="469900" cy="469900"/>
          </a:xfrm>
          <a:prstGeom prst="rect">
            <a:avLst/>
          </a:prstGeom>
        </p:spPr>
      </p:pic>
      <p:sp>
        <p:nvSpPr>
          <p:cNvPr id="43" name="TextBox 22">
            <a:extLst>
              <a:ext uri="{FF2B5EF4-FFF2-40B4-BE49-F238E27FC236}">
                <a16:creationId xmlns:a16="http://schemas.microsoft.com/office/drawing/2014/main" id="{F957C4EB-E925-CD46-B6E6-5F934B6F5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983" y="1847602"/>
            <a:ext cx="2270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Network 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Load </a:t>
            </a:r>
          </a:p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alancer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Graphic 17">
            <a:extLst>
              <a:ext uri="{FF2B5EF4-FFF2-40B4-BE49-F238E27FC236}">
                <a16:creationId xmlns:a16="http://schemas.microsoft.com/office/drawing/2014/main" id="{633BC3DF-5160-6843-B872-94C5C92E5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354" y="113998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Graphic 15">
            <a:extLst>
              <a:ext uri="{FF2B5EF4-FFF2-40B4-BE49-F238E27FC236}">
                <a16:creationId xmlns:a16="http://schemas.microsoft.com/office/drawing/2014/main" id="{3A010F8A-DF9B-CA43-8D41-3A122544E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354" y="2384334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Graphic 24">
            <a:extLst>
              <a:ext uri="{FF2B5EF4-FFF2-40B4-BE49-F238E27FC236}">
                <a16:creationId xmlns:a16="http://schemas.microsoft.com/office/drawing/2014/main" id="{F98FFE17-32E0-0245-9C99-4566C0E25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391" y="141412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Graphic 19">
            <a:extLst>
              <a:ext uri="{FF2B5EF4-FFF2-40B4-BE49-F238E27FC236}">
                <a16:creationId xmlns:a16="http://schemas.microsoft.com/office/drawing/2014/main" id="{BCCFB2A3-EFC5-A842-A9B5-2A52004C1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806" y="754534"/>
            <a:ext cx="469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Graphic 11">
            <a:extLst>
              <a:ext uri="{FF2B5EF4-FFF2-40B4-BE49-F238E27FC236}">
                <a16:creationId xmlns:a16="http://schemas.microsoft.com/office/drawing/2014/main" id="{5261A0E9-0F8B-A744-B6C0-E3C0F7CA9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785" y="2290932"/>
            <a:ext cx="2667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1">
            <a:extLst>
              <a:ext uri="{FF2B5EF4-FFF2-40B4-BE49-F238E27FC236}">
                <a16:creationId xmlns:a16="http://schemas.microsoft.com/office/drawing/2014/main" id="{1E6C9D57-E27A-9545-98D1-3EA9BCF3E329}"/>
              </a:ext>
            </a:extLst>
          </p:cNvPr>
          <p:cNvSpPr txBox="1"/>
          <p:nvPr/>
        </p:nvSpPr>
        <p:spPr>
          <a:xfrm>
            <a:off x="4876679" y="1152317"/>
            <a:ext cx="1834656" cy="27699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Freeform 53">
            <a:extLst>
              <a:ext uri="{FF2B5EF4-FFF2-40B4-BE49-F238E27FC236}">
                <a16:creationId xmlns:a16="http://schemas.microsoft.com/office/drawing/2014/main" id="{915A0DD7-EAA4-1C42-B94C-58D3C0B16B88}"/>
              </a:ext>
            </a:extLst>
          </p:cNvPr>
          <p:cNvSpPr/>
          <p:nvPr/>
        </p:nvSpPr>
        <p:spPr>
          <a:xfrm rot="5400000" flipH="1" flipV="1">
            <a:off x="4595571" y="1333843"/>
            <a:ext cx="695652" cy="1199992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915A0DD7-EAA4-1C42-B94C-58D3C0B16B88}"/>
              </a:ext>
            </a:extLst>
          </p:cNvPr>
          <p:cNvSpPr/>
          <p:nvPr/>
        </p:nvSpPr>
        <p:spPr>
          <a:xfrm rot="5400000" flipH="1">
            <a:off x="6239960" y="1363161"/>
            <a:ext cx="695871" cy="1149808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2"/>
            </a:solidFill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51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Amazon Ember</vt:lpstr>
      <vt:lpstr>Arial</vt:lpstr>
      <vt:lpstr>Calibri</vt:lpstr>
      <vt:lpstr>Calibri Light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O'Neal, Anna</cp:lastModifiedBy>
  <cp:revision>7</cp:revision>
  <dcterms:created xsi:type="dcterms:W3CDTF">2020-12-28T16:57:42Z</dcterms:created>
  <dcterms:modified xsi:type="dcterms:W3CDTF">2021-01-28T17:36:15Z</dcterms:modified>
</cp:coreProperties>
</file>