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394A4-6B35-4FD5-BABB-FC949BBDFBC9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B64"/>
    <a:srgbClr val="7F8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9" d="100"/>
          <a:sy n="89" d="100"/>
        </p:scale>
        <p:origin x="96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7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4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4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06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73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2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084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6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1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5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44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25875-05B7-45BB-A1E2-9D73BEC1EB04}" type="datetimeFigureOut">
              <a:rPr lang="en-US" smtClean="0"/>
              <a:t>4/23/2021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4AF77-554B-4C3B-B5F6-86E7A77FCC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0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NULL"/><Relationship Id="rId18" Type="http://schemas.openxmlformats.org/officeDocument/2006/relationships/image" Target="../media/image7.png"/><Relationship Id="rId39" Type="http://schemas.openxmlformats.org/officeDocument/2006/relationships/image" Target="../media/image14.png"/><Relationship Id="rId3" Type="http://schemas.openxmlformats.org/officeDocument/2006/relationships/image" Target="NULL"/><Relationship Id="rId34" Type="http://schemas.openxmlformats.org/officeDocument/2006/relationships/image" Target="../media/image9.png"/><Relationship Id="rId7" Type="http://schemas.openxmlformats.org/officeDocument/2006/relationships/image" Target="NULL"/><Relationship Id="rId12" Type="http://schemas.openxmlformats.org/officeDocument/2006/relationships/image" Target="../media/image5.png"/><Relationship Id="rId17" Type="http://schemas.openxmlformats.org/officeDocument/2006/relationships/image" Target="NULL"/><Relationship Id="rId33" Type="http://schemas.openxmlformats.org/officeDocument/2006/relationships/image" Target="../media/image8.png"/><Relationship Id="rId38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NULL"/><Relationship Id="rId32" Type="http://schemas.openxmlformats.org/officeDocument/2006/relationships/image" Target="NULL"/><Relationship Id="rId37" Type="http://schemas.openxmlformats.org/officeDocument/2006/relationships/image" Target="../media/image12.png"/><Relationship Id="rId40" Type="http://schemas.openxmlformats.org/officeDocument/2006/relationships/image" Target="../media/image15.png"/><Relationship Id="rId36" Type="http://schemas.openxmlformats.org/officeDocument/2006/relationships/image" Target="../media/image11.png"/><Relationship Id="rId10" Type="http://schemas.openxmlformats.org/officeDocument/2006/relationships/image" Target="../media/image4.png"/><Relationship Id="rId19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NULL"/><Relationship Id="rId14" Type="http://schemas.openxmlformats.org/officeDocument/2006/relationships/image" Target="../media/image6.png"/><Relationship Id="rId3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7F7081-419C-2E4F-A999-2923C4338FC0}"/>
              </a:ext>
            </a:extLst>
          </p:cNvPr>
          <p:cNvSpPr/>
          <p:nvPr/>
        </p:nvSpPr>
        <p:spPr>
          <a:xfrm>
            <a:off x="762000" y="381000"/>
            <a:ext cx="9375430" cy="5638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" name="Graphic 11">
            <a:extLst>
              <a:ext uri="{FF2B5EF4-FFF2-40B4-BE49-F238E27FC236}">
                <a16:creationId xmlns:a16="http://schemas.microsoft.com/office/drawing/2014/main" id="{CE52C9D7-11B0-9E41-AB16-2C9849C3E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6960" y="381000"/>
            <a:ext cx="330200" cy="330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1393779" y="1345795"/>
            <a:ext cx="2743201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subnet</a:t>
            </a:r>
          </a:p>
          <a:p>
            <a:pPr algn="l"/>
            <a:endParaRPr lang="en-US" sz="1200" dirty="0">
              <a:solidFill>
                <a:schemeClr val="accent5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1393780" y="1345795"/>
            <a:ext cx="274320" cy="27432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1390848" y="2895600"/>
            <a:ext cx="2746132" cy="198120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1390849" y="2895600"/>
            <a:ext cx="274320" cy="27432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25B2706C-95D8-A94F-9EC8-6497FA7FB136}"/>
              </a:ext>
            </a:extLst>
          </p:cNvPr>
          <p:cNvSpPr/>
          <p:nvPr/>
        </p:nvSpPr>
        <p:spPr>
          <a:xfrm>
            <a:off x="2690656" y="1681257"/>
            <a:ext cx="4421343" cy="1018401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Auto </a:t>
            </a:r>
            <a:r>
              <a:rPr lang="en-US" sz="1200" dirty="0" smtClean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Scaling</a:t>
            </a:r>
          </a:p>
          <a:p>
            <a:pPr algn="ctr"/>
            <a:r>
              <a:rPr lang="en-US" sz="1200" dirty="0" smtClean="0">
                <a:solidFill>
                  <a:srgbClr val="D86613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group</a:t>
            </a: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phic 3">
            <a:extLst>
              <a:ext uri="{FF2B5EF4-FFF2-40B4-BE49-F238E27FC236}">
                <a16:creationId xmlns:a16="http://schemas.microsoft.com/office/drawing/2014/main" id="{D7A7873E-A1CC-804E-816C-DC0FF152D8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736227" y="1681257"/>
            <a:ext cx="330200" cy="330200"/>
          </a:xfrm>
          <a:prstGeom prst="rect">
            <a:avLst/>
          </a:prstGeom>
        </p:spPr>
      </p:pic>
      <p:pic>
        <p:nvPicPr>
          <p:cNvPr id="24" name="Graphic 135">
            <a:extLst>
              <a:ext uri="{FF2B5EF4-FFF2-40B4-BE49-F238E27FC236}">
                <a16:creationId xmlns:a16="http://schemas.microsoft.com/office/drawing/2014/main" id="{C19987B1-DB3A-1640-994D-BCB81FCC1AE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139515" y="1866208"/>
            <a:ext cx="469900" cy="4699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2617813" y="2311617"/>
            <a:ext cx="1513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RD Gateway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1469980" y="2314041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29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1853251" y="1828800"/>
            <a:ext cx="469900" cy="46990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E25F190B-F12E-614B-827A-566AC09E9D97}"/>
              </a:ext>
            </a:extLst>
          </p:cNvPr>
          <p:cNvSpPr/>
          <p:nvPr/>
        </p:nvSpPr>
        <p:spPr>
          <a:xfrm>
            <a:off x="5690677" y="1345795"/>
            <a:ext cx="2743201" cy="144780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6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subnet</a:t>
            </a:r>
          </a:p>
          <a:p>
            <a:pPr algn="l"/>
            <a:endParaRPr lang="en-US" sz="1200" dirty="0">
              <a:solidFill>
                <a:schemeClr val="accent5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Graphic 10">
            <a:extLst>
              <a:ext uri="{FF2B5EF4-FFF2-40B4-BE49-F238E27FC236}">
                <a16:creationId xmlns:a16="http://schemas.microsoft.com/office/drawing/2014/main" id="{89B99B74-19F0-0B4B-85E3-A09DF2519E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90678" y="1345795"/>
            <a:ext cx="274320" cy="27432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A85485B4-AA18-C048-B92A-A9A0F4372B98}"/>
              </a:ext>
            </a:extLst>
          </p:cNvPr>
          <p:cNvSpPr/>
          <p:nvPr/>
        </p:nvSpPr>
        <p:spPr>
          <a:xfrm>
            <a:off x="5687746" y="2895599"/>
            <a:ext cx="2746132" cy="198120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Private subnet</a:t>
            </a:r>
          </a:p>
          <a:p>
            <a:pPr algn="l"/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Graphic 13">
            <a:extLst>
              <a:ext uri="{FF2B5EF4-FFF2-40B4-BE49-F238E27FC236}">
                <a16:creationId xmlns:a16="http://schemas.microsoft.com/office/drawing/2014/main" id="{3BD31095-C7B2-C24A-9990-6F9E14956A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687747" y="2895600"/>
            <a:ext cx="274320" cy="27432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F90C1CC4-DFE6-0445-BD1C-DB610E1A07F5}"/>
              </a:ext>
            </a:extLst>
          </p:cNvPr>
          <p:cNvSpPr txBox="1"/>
          <p:nvPr/>
        </p:nvSpPr>
        <p:spPr>
          <a:xfrm>
            <a:off x="5613402" y="2288171"/>
            <a:ext cx="1513305" cy="276999"/>
          </a:xfrm>
          <a:prstGeom prst="rect">
            <a:avLst/>
          </a:prstGeom>
          <a:noFill/>
          <a:effectLst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RD Gateway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7096B6-EF64-C245-A3E7-BEEF81BDCB9C}"/>
              </a:ext>
            </a:extLst>
          </p:cNvPr>
          <p:cNvSpPr txBox="1"/>
          <p:nvPr/>
        </p:nvSpPr>
        <p:spPr>
          <a:xfrm>
            <a:off x="7137402" y="2290595"/>
            <a:ext cx="123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4" name="Graphic 40">
            <a:extLst>
              <a:ext uri="{FF2B5EF4-FFF2-40B4-BE49-F238E27FC236}">
                <a16:creationId xmlns:a16="http://schemas.microsoft.com/office/drawing/2014/main" id="{C322592C-EAB9-0640-95A5-D8FF5B8E5FE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7520673" y="1805354"/>
            <a:ext cx="469900" cy="469900"/>
          </a:xfrm>
          <a:prstGeom prst="rect">
            <a:avLst/>
          </a:prstGeom>
        </p:spPr>
      </p:pic>
      <p:pic>
        <p:nvPicPr>
          <p:cNvPr id="54" name="Graphic 43">
            <a:extLst>
              <a:ext uri="{FF2B5EF4-FFF2-40B4-BE49-F238E27FC236}">
                <a16:creationId xmlns:a16="http://schemas.microsoft.com/office/drawing/2014/main" id="{AA07898E-3D66-5446-8B50-9BAB110FEFDB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artisticBlur/>
                    </a14:imgEffect>
                  </a14:imgLayer>
                </a14:imgProps>
              </a:ex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6134102" y="1866208"/>
            <a:ext cx="469900" cy="469900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34D72B91-09F3-9A42-B66A-106F01CCE8B4}"/>
              </a:ext>
            </a:extLst>
          </p:cNvPr>
          <p:cNvSpPr/>
          <p:nvPr/>
        </p:nvSpPr>
        <p:spPr>
          <a:xfrm>
            <a:off x="914400" y="1019838"/>
            <a:ext cx="7708254" cy="4695969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61" name="Graphic 28">
            <a:extLst>
              <a:ext uri="{FF2B5EF4-FFF2-40B4-BE49-F238E27FC236}">
                <a16:creationId xmlns:a16="http://schemas.microsoft.com/office/drawing/2014/main" id="{88C69878-A4A8-CE45-B624-0223CB166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19838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1317580" y="704361"/>
            <a:ext cx="2884905" cy="5163039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1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246DAA1-0260-E449-8CA2-92FF0101149D}"/>
              </a:ext>
            </a:extLst>
          </p:cNvPr>
          <p:cNvSpPr/>
          <p:nvPr/>
        </p:nvSpPr>
        <p:spPr>
          <a:xfrm>
            <a:off x="5624097" y="704362"/>
            <a:ext cx="2884905" cy="5163038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</a:t>
            </a:r>
            <a:r>
              <a:rPr lang="en-US" sz="1200" dirty="0" smtClean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2</a:t>
            </a:r>
            <a:endParaRPr lang="en-US" sz="1200" dirty="0">
              <a:solidFill>
                <a:srgbClr val="5B9CD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Graphic 23">
            <a:extLst>
              <a:ext uri="{FF2B5EF4-FFF2-40B4-BE49-F238E27FC236}">
                <a16:creationId xmlns:a16="http://schemas.microsoft.com/office/drawing/2014/main" id="{E5F6AC04-C349-254C-8012-835D0BB04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190" y="3429001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56D7E570-4FE2-2F46-A39D-E8C015BB79A5}"/>
              </a:ext>
            </a:extLst>
          </p:cNvPr>
          <p:cNvSpPr/>
          <p:nvPr/>
        </p:nvSpPr>
        <p:spPr>
          <a:xfrm>
            <a:off x="2624447" y="3429000"/>
            <a:ext cx="1370124" cy="1134909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200" dirty="0" smtClean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 1</a:t>
            </a:r>
            <a:endParaRPr lang="en-US" sz="120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8" name="Graphic 23">
            <a:extLst>
              <a:ext uri="{FF2B5EF4-FFF2-40B4-BE49-F238E27FC236}">
                <a16:creationId xmlns:a16="http://schemas.microsoft.com/office/drawing/2014/main" id="{E5F6AC04-C349-254C-8012-835D0BB04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316" y="3429001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195749"/>
            <a:ext cx="144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Root EBS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2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317" y="37676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" name="TextBox 20">
            <a:extLst>
              <a:ext uri="{FF2B5EF4-FFF2-40B4-BE49-F238E27FC236}">
                <a16:creationId xmlns:a16="http://schemas.microsoft.com/office/drawing/2014/main" id="{299DEEBF-82E8-184A-AA82-AF0D7BA00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195749"/>
            <a:ext cx="1447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Root EBS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5" name="Graphic 16">
            <a:extLst>
              <a:ext uri="{FF2B5EF4-FFF2-40B4-BE49-F238E27FC236}">
                <a16:creationId xmlns:a16="http://schemas.microsoft.com/office/drawing/2014/main" id="{9215E007-57C0-7549-8C66-76C2A44C4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917" y="376838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16">
            <a:extLst>
              <a:ext uri="{FF2B5EF4-FFF2-40B4-BE49-F238E27FC236}">
                <a16:creationId xmlns:a16="http://schemas.microsoft.com/office/drawing/2014/main" id="{82008BFB-C29A-764F-AE60-207E68BAC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2900" y="5220274"/>
            <a:ext cx="13835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FSx file system </a:t>
            </a:r>
            <a:b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with SQL Server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79" name="Graphic 17">
            <a:extLst>
              <a:ext uri="{FF2B5EF4-FFF2-40B4-BE49-F238E27FC236}">
                <a16:creationId xmlns:a16="http://schemas.microsoft.com/office/drawing/2014/main" id="{74E8D842-9A63-3B48-8933-013E4B938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407" y="4800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8961844" y="6560483"/>
            <a:ext cx="3159711" cy="297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ts val="1600"/>
              </a:lnSpc>
              <a:spcBef>
                <a:spcPts val="0"/>
              </a:spcBef>
              <a:spcAft>
                <a:spcPts val="700"/>
              </a:spcAft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QL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 </a:t>
            </a:r>
            <a:r>
              <a:rPr lang="en-US" sz="1600" dirty="0" smtClean="0"/>
              <a:t>Failover </a:t>
            </a:r>
            <a:r>
              <a:rPr lang="en-US" sz="1600" dirty="0"/>
              <a:t>Cluster </a:t>
            </a:r>
            <a:r>
              <a:rPr lang="en-US" sz="1600" dirty="0" smtClean="0"/>
              <a:t>Instance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56D7E570-4FE2-2F46-A39D-E8C015BB79A5}"/>
              </a:ext>
            </a:extLst>
          </p:cNvPr>
          <p:cNvSpPr/>
          <p:nvPr/>
        </p:nvSpPr>
        <p:spPr>
          <a:xfrm>
            <a:off x="5843696" y="3429789"/>
            <a:ext cx="1344019" cy="1134120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200" dirty="0" smtClean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 2</a:t>
            </a:r>
            <a:endParaRPr lang="en-US" sz="1200" dirty="0">
              <a:ln w="0"/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8" name="Graphic 18">
            <a:extLst>
              <a:ext uri="{FF2B5EF4-FFF2-40B4-BE49-F238E27FC236}">
                <a16:creationId xmlns:a16="http://schemas.microsoft.com/office/drawing/2014/main" id="{38AC961A-9071-BA4D-B3F5-9AFF16970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9357" y="90326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12">
            <a:extLst>
              <a:ext uri="{FF2B5EF4-FFF2-40B4-BE49-F238E27FC236}">
                <a16:creationId xmlns:a16="http://schemas.microsoft.com/office/drawing/2014/main" id="{47F81941-E065-2E4A-B954-D8477E4AE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1712" y="1666856"/>
            <a:ext cx="2281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FSx for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Windows File Server</a:t>
            </a:r>
          </a:p>
        </p:txBody>
      </p:sp>
      <p:pic>
        <p:nvPicPr>
          <p:cNvPr id="50" name="Graphic 17">
            <a:extLst>
              <a:ext uri="{FF2B5EF4-FFF2-40B4-BE49-F238E27FC236}">
                <a16:creationId xmlns:a16="http://schemas.microsoft.com/office/drawing/2014/main" id="{633BC3DF-5160-6843-B872-94C5C92E5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556" y="34290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11">
            <a:extLst>
              <a:ext uri="{FF2B5EF4-FFF2-40B4-BE49-F238E27FC236}">
                <a16:creationId xmlns:a16="http://schemas.microsoft.com/office/drawing/2014/main" id="{BBEC601B-D650-7947-9D7F-6579E2990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4319" y="4191000"/>
            <a:ext cx="2292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Secrets </a:t>
            </a: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55" name="Graphic 15">
            <a:extLst>
              <a:ext uri="{FF2B5EF4-FFF2-40B4-BE49-F238E27FC236}">
                <a16:creationId xmlns:a16="http://schemas.microsoft.com/office/drawing/2014/main" id="{3A010F8A-DF9B-CA43-8D41-3A122544E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174" y="463170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11">
            <a:extLst>
              <a:ext uri="{FF2B5EF4-FFF2-40B4-BE49-F238E27FC236}">
                <a16:creationId xmlns:a16="http://schemas.microsoft.com/office/drawing/2014/main" id="{EE7EF599-CC93-1843-94CE-F010641A8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9349" y="5393700"/>
            <a:ext cx="22923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Systems </a:t>
            </a: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Manager</a:t>
            </a:r>
          </a:p>
        </p:txBody>
      </p:sp>
      <p:pic>
        <p:nvPicPr>
          <p:cNvPr id="59" name="Graphic 7">
            <a:extLst>
              <a:ext uri="{FF2B5EF4-FFF2-40B4-BE49-F238E27FC236}">
                <a16:creationId xmlns:a16="http://schemas.microsoft.com/office/drawing/2014/main" id="{33D38E42-4821-6747-AD61-92388D656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174" y="226702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9">
            <a:extLst>
              <a:ext uri="{FF2B5EF4-FFF2-40B4-BE49-F238E27FC236}">
                <a16:creationId xmlns:a16="http://schemas.microsoft.com/office/drawing/2014/main" id="{80F5350D-68B2-F643-B739-B5C1DA9E3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6388" y="3030326"/>
            <a:ext cx="142094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 smtClean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Directory Service</a:t>
            </a:r>
            <a:endParaRPr lang="en-US" alt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Elbow Connector 6"/>
          <p:cNvCxnSpPr>
            <a:stCxn id="89" idx="2"/>
            <a:endCxn id="79" idx="3"/>
          </p:cNvCxnSpPr>
          <p:nvPr/>
        </p:nvCxnSpPr>
        <p:spPr>
          <a:xfrm rot="5400000">
            <a:off x="5592512" y="4106005"/>
            <a:ext cx="465291" cy="1381099"/>
          </a:xfrm>
          <a:prstGeom prst="bentConnector2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67" idx="2"/>
            <a:endCxn id="79" idx="1"/>
          </p:cNvCxnSpPr>
          <p:nvPr/>
        </p:nvCxnSpPr>
        <p:spPr>
          <a:xfrm rot="16200000" flipH="1">
            <a:off x="3760813" y="4112605"/>
            <a:ext cx="465291" cy="1367898"/>
          </a:xfrm>
          <a:prstGeom prst="bentConnector2">
            <a:avLst/>
          </a:prstGeom>
          <a:ln w="12700">
            <a:solidFill>
              <a:srgbClr val="545B64"/>
            </a:solidFill>
            <a:headEnd type="arrow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FFA89DF7-D079-0947-8E29-4EEA4975DBBD}"/>
              </a:ext>
            </a:extLst>
          </p:cNvPr>
          <p:cNvSpPr/>
          <p:nvPr/>
        </p:nvSpPr>
        <p:spPr>
          <a:xfrm>
            <a:off x="2438400" y="3239004"/>
            <a:ext cx="4953000" cy="148529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WSFC cluster:</a:t>
            </a:r>
            <a:b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smtClean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On FCI</a:t>
            </a: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39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68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Amazon Ember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Amazon Corporate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Dave</dc:creator>
  <cp:lastModifiedBy>Marcia Johnston</cp:lastModifiedBy>
  <cp:revision>38</cp:revision>
  <dcterms:created xsi:type="dcterms:W3CDTF">2019-12-05T18:09:56Z</dcterms:created>
  <dcterms:modified xsi:type="dcterms:W3CDTF">2021-04-24T00:20:37Z</dcterms:modified>
</cp:coreProperties>
</file>