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6B86"/>
    <a:srgbClr val="5E6B86"/>
    <a:srgbClr val="007DBC"/>
    <a:srgbClr val="1E8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93"/>
    <p:restoredTop sz="94708"/>
  </p:normalViewPr>
  <p:slideViewPr>
    <p:cSldViewPr snapToGrid="0" snapToObjects="1">
      <p:cViewPr varScale="1">
        <p:scale>
          <a:sx n="100" d="100"/>
          <a:sy n="100" d="100"/>
        </p:scale>
        <p:origin x="5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01AAE-0AF5-7C4A-8AB8-2C37DCA9D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AAB595-28D6-7744-8CC1-AF5EB4C38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1466D-FCB1-7F4E-9234-D1EF21575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81576-F8EF-6842-A1C0-887F79630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EF4A1-1BC3-244F-863C-8535176B0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6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7685E-488C-8F4C-AA20-4A8CEEFF6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7FBD10-D07D-D940-84D9-CE114641E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13E22-DDDC-F544-A164-7D8FCB917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74A4E-8A8A-BD4F-A927-CFCCFD79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6511E-6D6B-8844-B9CC-CC3E6191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FF7CA0-8A02-464D-920E-2BCB229F3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396485-9080-1440-A03B-D011E83DC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FEFF8-9F44-7040-B53E-988BE002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EAEA1-C964-9F43-9239-A177A83FE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C337A-2B3F-E040-8697-4976F338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6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CC74-879F-EA48-A7CB-09CB236D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2F5C-11BF-EC49-9858-15110FA14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14519-D6F2-F34C-90F5-DD3A23C14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4D44F-16E0-9D4E-97C4-7A6351D2B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582F9-A10B-5A4D-A84D-92C538EB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6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9E22D-3229-D84E-A836-260822FEA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455C0-5D21-D74E-A96D-F40326C7D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C2163-763E-CE4E-ADAD-5EAF7A607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136C0-827F-6A40-A495-9A0A68BB2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CE52A-9130-B841-AB8E-AF7794ED3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7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D1778-4018-504B-8D2F-204691081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3EF1A-D0E8-C34F-8A82-71DC01159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EDA87-C040-094D-9A0D-46655C066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D59E1-2DC7-CF41-BB13-C068E62B4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1A84D-FB2A-5641-84D6-1BE46438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94CF9-6F45-BD40-9CBE-363AD0C2A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2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ADEB-8526-4944-B6FB-B1518F68A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2C840-F371-C542-9668-8C57C78E9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D7547-65C8-1C4F-B82F-3778E4868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E6D0B-4D22-6541-B036-EA72A2AF4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19A19B-7527-E346-B70D-977A85C3F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243001-1CF2-6E4E-B240-5A3BC2414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CF74A-293C-6E41-9718-0CA9FCC9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3CFA18-2E16-F54C-9F36-397EEF8AC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4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DD35E-726D-3249-8EE2-D6E17C16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227AD5-BA4B-FD4C-842E-B35EAEE9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24BE4A-679C-D941-8952-67E6211A6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AE2154-AE91-5943-900E-B865E3ADC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17C03A-5B66-D84C-9FE8-F9571A892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3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B1249-465B-2A4E-A8B2-9DF959770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E12C9-4BDB-A646-A17C-3CC0FCFE0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18B0D-A257-2D41-AFFB-471CA750D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70E4A-9D39-BE41-A216-517BB3F70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46B4E-BF65-9249-B429-5BC61DCB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4A8B5-ED00-CE4B-B9EF-A612286D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3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9195E-C96F-5C4B-B218-D1C983586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2F8711-5AD5-6449-9402-5A09804E7E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BE0B1A-C02D-F446-9C7D-233E44F96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7974C-1D32-0D47-AE2F-93FDCA0A2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625FF-B229-5043-AA95-3F5521E3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F574B-3467-8244-8457-CDE4CACF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5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4DF82C-B603-434A-BEB1-B18DDB674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303AF-C67D-1C4D-BC42-891C35364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CD32F-A8EB-9244-8D27-1527EDB8A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4D3B9-4146-964F-9E7E-473F62F24AD4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84971-B739-1B4F-952B-FCE89BE2C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D3058-5F87-1542-8232-EA7626CBF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6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1.svg"/><Relationship Id="rId18" Type="http://schemas.openxmlformats.org/officeDocument/2006/relationships/image" Target="../media/image8.png"/><Relationship Id="rId26" Type="http://schemas.openxmlformats.org/officeDocument/2006/relationships/image" Target="../media/image12.png"/><Relationship Id="rId3" Type="http://schemas.microsoft.com/office/2007/relationships/hdphoto" Target="../media/hdphoto1.wdp"/><Relationship Id="rId21" Type="http://schemas.openxmlformats.org/officeDocument/2006/relationships/image" Target="../media/image19.svg"/><Relationship Id="rId7" Type="http://schemas.openxmlformats.org/officeDocument/2006/relationships/image" Target="../media/image5.svg"/><Relationship Id="rId12" Type="http://schemas.openxmlformats.org/officeDocument/2006/relationships/image" Target="../media/image5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2" Type="http://schemas.openxmlformats.org/officeDocument/2006/relationships/image" Target="../media/image1.png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9.svg"/><Relationship Id="rId24" Type="http://schemas.openxmlformats.org/officeDocument/2006/relationships/image" Target="../media/image11.pn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5" Type="http://schemas.openxmlformats.org/officeDocument/2006/relationships/image" Target="../media/image3.svg"/><Relationship Id="rId10" Type="http://schemas.openxmlformats.org/officeDocument/2006/relationships/image" Target="../media/image4.png"/><Relationship Id="rId19" Type="http://schemas.openxmlformats.org/officeDocument/2006/relationships/image" Target="../media/image17.sv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6.png"/><Relationship Id="rId2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1.svg"/><Relationship Id="rId18" Type="http://schemas.openxmlformats.org/officeDocument/2006/relationships/image" Target="../media/image8.png"/><Relationship Id="rId26" Type="http://schemas.openxmlformats.org/officeDocument/2006/relationships/image" Target="../media/image15.svg"/><Relationship Id="rId3" Type="http://schemas.microsoft.com/office/2007/relationships/hdphoto" Target="../media/hdphoto1.wdp"/><Relationship Id="rId21" Type="http://schemas.openxmlformats.org/officeDocument/2006/relationships/image" Target="../media/image19.svg"/><Relationship Id="rId7" Type="http://schemas.openxmlformats.org/officeDocument/2006/relationships/image" Target="../media/image5.svg"/><Relationship Id="rId12" Type="http://schemas.openxmlformats.org/officeDocument/2006/relationships/image" Target="../media/image5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2" Type="http://schemas.openxmlformats.org/officeDocument/2006/relationships/image" Target="../media/image1.png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9.svg"/><Relationship Id="rId24" Type="http://schemas.openxmlformats.org/officeDocument/2006/relationships/image" Target="../media/image11.pn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10" Type="http://schemas.openxmlformats.org/officeDocument/2006/relationships/image" Target="../media/image4.png"/><Relationship Id="rId19" Type="http://schemas.openxmlformats.org/officeDocument/2006/relationships/image" Target="../media/image17.svg"/><Relationship Id="rId4" Type="http://schemas.openxmlformats.org/officeDocument/2006/relationships/image" Target="../media/image12.png"/><Relationship Id="rId9" Type="http://schemas.openxmlformats.org/officeDocument/2006/relationships/image" Target="../media/image7.svg"/><Relationship Id="rId14" Type="http://schemas.openxmlformats.org/officeDocument/2006/relationships/image" Target="../media/image6.png"/><Relationship Id="rId22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1.svg"/><Relationship Id="rId18" Type="http://schemas.openxmlformats.org/officeDocument/2006/relationships/image" Target="../media/image8.png"/><Relationship Id="rId26" Type="http://schemas.openxmlformats.org/officeDocument/2006/relationships/image" Target="../media/image15.svg"/><Relationship Id="rId3" Type="http://schemas.microsoft.com/office/2007/relationships/hdphoto" Target="../media/hdphoto1.wdp"/><Relationship Id="rId7" Type="http://schemas.openxmlformats.org/officeDocument/2006/relationships/image" Target="../media/image5.svg"/><Relationship Id="rId12" Type="http://schemas.openxmlformats.org/officeDocument/2006/relationships/image" Target="../media/image5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2" Type="http://schemas.openxmlformats.org/officeDocument/2006/relationships/image" Target="../media/image1.png"/><Relationship Id="rId16" Type="http://schemas.openxmlformats.org/officeDocument/2006/relationships/image" Target="../media/image7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9.svg"/><Relationship Id="rId24" Type="http://schemas.openxmlformats.org/officeDocument/2006/relationships/image" Target="../media/image11.pn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10" Type="http://schemas.openxmlformats.org/officeDocument/2006/relationships/image" Target="../media/image4.png"/><Relationship Id="rId19" Type="http://schemas.openxmlformats.org/officeDocument/2006/relationships/image" Target="../media/image17.svg"/><Relationship Id="rId4" Type="http://schemas.openxmlformats.org/officeDocument/2006/relationships/image" Target="../media/image12.png"/><Relationship Id="rId9" Type="http://schemas.openxmlformats.org/officeDocument/2006/relationships/image" Target="../media/image7.svg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1.svg"/><Relationship Id="rId18" Type="http://schemas.openxmlformats.org/officeDocument/2006/relationships/image" Target="../media/image8.png"/><Relationship Id="rId26" Type="http://schemas.openxmlformats.org/officeDocument/2006/relationships/image" Target="../media/image15.svg"/><Relationship Id="rId3" Type="http://schemas.microsoft.com/office/2007/relationships/hdphoto" Target="../media/hdphoto1.wdp"/><Relationship Id="rId7" Type="http://schemas.openxmlformats.org/officeDocument/2006/relationships/image" Target="../media/image5.svg"/><Relationship Id="rId12" Type="http://schemas.openxmlformats.org/officeDocument/2006/relationships/image" Target="../media/image5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2" Type="http://schemas.openxmlformats.org/officeDocument/2006/relationships/image" Target="../media/image1.png"/><Relationship Id="rId16" Type="http://schemas.openxmlformats.org/officeDocument/2006/relationships/image" Target="../media/image7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9.svg"/><Relationship Id="rId24" Type="http://schemas.openxmlformats.org/officeDocument/2006/relationships/image" Target="../media/image11.pn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10" Type="http://schemas.openxmlformats.org/officeDocument/2006/relationships/image" Target="../media/image4.png"/><Relationship Id="rId19" Type="http://schemas.openxmlformats.org/officeDocument/2006/relationships/image" Target="../media/image17.svg"/><Relationship Id="rId4" Type="http://schemas.openxmlformats.org/officeDocument/2006/relationships/image" Target="../media/image12.png"/><Relationship Id="rId9" Type="http://schemas.openxmlformats.org/officeDocument/2006/relationships/image" Target="../media/image7.svg"/><Relationship Id="rId14" Type="http://schemas.openxmlformats.org/officeDocument/2006/relationships/image" Target="../media/image6.png"/><Relationship Id="rId27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1.svg"/><Relationship Id="rId7" Type="http://schemas.openxmlformats.org/officeDocument/2006/relationships/image" Target="../media/image5.svg"/><Relationship Id="rId17" Type="http://schemas.openxmlformats.org/officeDocument/2006/relationships/image" Target="../media/image15.svg"/><Relationship Id="rId2" Type="http://schemas.openxmlformats.org/officeDocument/2006/relationships/image" Target="../media/image2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5.png"/><Relationship Id="rId19" Type="http://schemas.openxmlformats.org/officeDocument/2006/relationships/image" Target="../media/image17.svg"/><Relationship Id="rId9" Type="http://schemas.openxmlformats.org/officeDocument/2006/relationships/image" Target="../media/image7.svg"/><Relationship Id="rId1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NUL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14.png"/><Relationship Id="rId10" Type="http://schemas.openxmlformats.org/officeDocument/2006/relationships/image" Target="../media/image7.png"/><Relationship Id="rId9" Type="http://schemas.openxmlformats.org/officeDocument/2006/relationships/image" Target="NULL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C773603B-5798-7D4A-B1E4-2072ADA8AD70}"/>
              </a:ext>
            </a:extLst>
          </p:cNvPr>
          <p:cNvSpPr/>
          <p:nvPr/>
        </p:nvSpPr>
        <p:spPr>
          <a:xfrm>
            <a:off x="7174814" y="1436060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756BA681-A93E-434D-B654-6440C1188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16603" y="2163135"/>
            <a:ext cx="469900" cy="469900"/>
          </a:xfrm>
          <a:prstGeom prst="rect">
            <a:avLst/>
          </a:prstGeom>
          <a:effectLst>
            <a:softEdge rad="0"/>
          </a:effec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394DFF6-5686-E64D-849D-B0B9A63801B0}"/>
              </a:ext>
            </a:extLst>
          </p:cNvPr>
          <p:cNvSpPr txBox="1"/>
          <p:nvPr/>
        </p:nvSpPr>
        <p:spPr>
          <a:xfrm>
            <a:off x="7365000" y="2621917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RDGW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470CE0-BF03-6A48-90D5-E9FD99948C96}"/>
              </a:ext>
            </a:extLst>
          </p:cNvPr>
          <p:cNvSpPr/>
          <p:nvPr/>
        </p:nvSpPr>
        <p:spPr>
          <a:xfrm>
            <a:off x="2690993" y="1426270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D38B4F-D429-7841-A9AC-908EF32195EA}"/>
              </a:ext>
            </a:extLst>
          </p:cNvPr>
          <p:cNvSpPr/>
          <p:nvPr/>
        </p:nvSpPr>
        <p:spPr>
          <a:xfrm>
            <a:off x="2124352" y="1026373"/>
            <a:ext cx="7741839" cy="526627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F65D24-7DB6-A147-BECA-9EA935B27F20}"/>
              </a:ext>
            </a:extLst>
          </p:cNvPr>
          <p:cNvSpPr/>
          <p:nvPr/>
        </p:nvSpPr>
        <p:spPr>
          <a:xfrm>
            <a:off x="2694696" y="3730937"/>
            <a:ext cx="2470969" cy="244372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1932411" y="172372"/>
            <a:ext cx="8919811" cy="64742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F59100-3334-F144-A4DB-28B6FDAB4FFC}"/>
              </a:ext>
            </a:extLst>
          </p:cNvPr>
          <p:cNvSpPr/>
          <p:nvPr/>
        </p:nvSpPr>
        <p:spPr>
          <a:xfrm>
            <a:off x="2539568" y="619972"/>
            <a:ext cx="2782099" cy="5849653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C52EDEC-608A-7244-9C8E-3B1D5D0558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32412" y="172373"/>
            <a:ext cx="330200" cy="3302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11BCAE1-B92B-7840-9563-921CE65285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24353" y="1026373"/>
            <a:ext cx="330200" cy="3302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A27495A7-D781-034C-BC9D-AE77455948A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90993" y="1435608"/>
            <a:ext cx="274320" cy="27432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DF2F2BD-5D9A-8046-A860-3517B0AB295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694697" y="3741359"/>
            <a:ext cx="274320" cy="27432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4EA7CF5-5EB1-1445-865B-A3E5D58F02AD}"/>
              </a:ext>
            </a:extLst>
          </p:cNvPr>
          <p:cNvSpPr txBox="1"/>
          <p:nvPr/>
        </p:nvSpPr>
        <p:spPr>
          <a:xfrm>
            <a:off x="2773026" y="2632649"/>
            <a:ext cx="994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6027A170-9F7D-154D-9BDC-7C83139E50C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025139" y="2148565"/>
            <a:ext cx="469900" cy="4699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224058" y="2153345"/>
            <a:ext cx="469900" cy="4699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3972455" y="2612127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RDGW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AB2DA7-DA00-5D4A-9698-2A7EF6E082FE}"/>
              </a:ext>
            </a:extLst>
          </p:cNvPr>
          <p:cNvSpPr/>
          <p:nvPr/>
        </p:nvSpPr>
        <p:spPr>
          <a:xfrm>
            <a:off x="7178517" y="3740727"/>
            <a:ext cx="2470969" cy="244372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096E968-AD7E-1745-89D5-3B7F86F5DD97}"/>
              </a:ext>
            </a:extLst>
          </p:cNvPr>
          <p:cNvSpPr/>
          <p:nvPr/>
        </p:nvSpPr>
        <p:spPr>
          <a:xfrm>
            <a:off x="7023389" y="629762"/>
            <a:ext cx="2749261" cy="5849653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350585F2-7B67-FB44-A7D1-88EBE25B29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74814" y="1433701"/>
            <a:ext cx="274320" cy="274320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C776ABA9-5E64-204C-B51D-F2AB180851B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178518" y="3751149"/>
            <a:ext cx="274320" cy="27432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1CF886C8-1D5E-494C-8004-7362DA77D891}"/>
              </a:ext>
            </a:extLst>
          </p:cNvPr>
          <p:cNvSpPr txBox="1"/>
          <p:nvPr/>
        </p:nvSpPr>
        <p:spPr>
          <a:xfrm>
            <a:off x="8578597" y="2642439"/>
            <a:ext cx="994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76E8F122-CFD4-394C-98DC-C6D9C4D3948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830710" y="2158355"/>
            <a:ext cx="469900" cy="46990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20690DAB-75D7-F04A-AF99-72F7BEC7812F}"/>
              </a:ext>
            </a:extLst>
          </p:cNvPr>
          <p:cNvSpPr/>
          <p:nvPr/>
        </p:nvSpPr>
        <p:spPr>
          <a:xfrm>
            <a:off x="3829183" y="1887464"/>
            <a:ext cx="4593667" cy="114300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D17EDEE-CE65-4447-A2E3-63BB12023B47}"/>
              </a:ext>
            </a:extLst>
          </p:cNvPr>
          <p:cNvSpPr/>
          <p:nvPr/>
        </p:nvSpPr>
        <p:spPr>
          <a:xfrm>
            <a:off x="3415974" y="4105930"/>
            <a:ext cx="5520398" cy="901717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WSFC and </a:t>
            </a:r>
          </a:p>
          <a:p>
            <a:pPr algn="ctr"/>
            <a:r>
              <a:rPr lang="en-US" sz="1200" dirty="0" smtClean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SQL Server Always On</a:t>
            </a:r>
          </a:p>
          <a:p>
            <a:pPr algn="ctr"/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200" dirty="0" smtClean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vailability group</a:t>
            </a: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0" name="Graphic 49">
            <a:extLst>
              <a:ext uri="{FF2B5EF4-FFF2-40B4-BE49-F238E27FC236}">
                <a16:creationId xmlns:a16="http://schemas.microsoft.com/office/drawing/2014/main" id="{10123651-17B0-2A44-8CA4-B77BD7B2FA5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030306" y="4216321"/>
            <a:ext cx="509036" cy="509036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D1302C80-B7EB-D248-900A-0DDAF4CD099C}"/>
              </a:ext>
            </a:extLst>
          </p:cNvPr>
          <p:cNvSpPr txBox="1"/>
          <p:nvPr/>
        </p:nvSpPr>
        <p:spPr>
          <a:xfrm>
            <a:off x="3496671" y="4696686"/>
            <a:ext cx="1592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Primary SQL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replica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0219184-E6D6-5740-B4EF-30598FA614EA}"/>
              </a:ext>
            </a:extLst>
          </p:cNvPr>
          <p:cNvSpPr txBox="1"/>
          <p:nvPr/>
        </p:nvSpPr>
        <p:spPr>
          <a:xfrm>
            <a:off x="7153835" y="4730648"/>
            <a:ext cx="1877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Secondary SQL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replica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7DED202-AACE-4B4D-8576-764F2AAC561B}"/>
              </a:ext>
            </a:extLst>
          </p:cNvPr>
          <p:cNvSpPr/>
          <p:nvPr/>
        </p:nvSpPr>
        <p:spPr>
          <a:xfrm>
            <a:off x="4579360" y="5215344"/>
            <a:ext cx="3100831" cy="798913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90AE857-F522-9E4F-BFAF-065A4C8450D9}"/>
              </a:ext>
            </a:extLst>
          </p:cNvPr>
          <p:cNvSpPr txBox="1"/>
          <p:nvPr/>
        </p:nvSpPr>
        <p:spPr>
          <a:xfrm>
            <a:off x="5285423" y="5737258"/>
            <a:ext cx="1781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Directory Service</a:t>
            </a:r>
          </a:p>
        </p:txBody>
      </p:sp>
      <p:pic>
        <p:nvPicPr>
          <p:cNvPr id="56" name="Graphic 55">
            <a:extLst>
              <a:ext uri="{FF2B5EF4-FFF2-40B4-BE49-F238E27FC236}">
                <a16:creationId xmlns:a16="http://schemas.microsoft.com/office/drawing/2014/main" id="{E97DA4F2-A524-5941-A286-847E2EF46E5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920996" y="5289047"/>
            <a:ext cx="445999" cy="445999"/>
          </a:xfrm>
          <a:prstGeom prst="rect">
            <a:avLst/>
          </a:prstGeom>
        </p:spPr>
      </p:pic>
      <p:pic>
        <p:nvPicPr>
          <p:cNvPr id="39" name="Graphic 38">
            <a:extLst>
              <a:ext uri="{FF2B5EF4-FFF2-40B4-BE49-F238E27FC236}">
                <a16:creationId xmlns:a16="http://schemas.microsoft.com/office/drawing/2014/main" id="{033BC86F-7C82-E44B-869B-BCEFF376004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052307" y="1912990"/>
            <a:ext cx="569293" cy="569293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FEDD4EFD-FED2-E94E-BA01-446056AD49DD}"/>
              </a:ext>
            </a:extLst>
          </p:cNvPr>
          <p:cNvSpPr txBox="1"/>
          <p:nvPr/>
        </p:nvSpPr>
        <p:spPr>
          <a:xfrm>
            <a:off x="9908698" y="2494874"/>
            <a:ext cx="901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Systems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</a:p>
        </p:txBody>
      </p:sp>
      <p:pic>
        <p:nvPicPr>
          <p:cNvPr id="44" name="Graphic 43">
            <a:extLst>
              <a:ext uri="{FF2B5EF4-FFF2-40B4-BE49-F238E27FC236}">
                <a16:creationId xmlns:a16="http://schemas.microsoft.com/office/drawing/2014/main" id="{2F685E51-ABBC-D64D-B859-B0AA932E3E68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0093037" y="3421849"/>
            <a:ext cx="541359" cy="541359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394358E3-310A-4B4D-8059-2DE0AF85C384}"/>
              </a:ext>
            </a:extLst>
          </p:cNvPr>
          <p:cNvSpPr txBox="1"/>
          <p:nvPr/>
        </p:nvSpPr>
        <p:spPr>
          <a:xfrm>
            <a:off x="9883727" y="3963208"/>
            <a:ext cx="95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Secrets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</a:p>
        </p:txBody>
      </p:sp>
      <p:pic>
        <p:nvPicPr>
          <p:cNvPr id="57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873767" y="4998122"/>
            <a:ext cx="469900" cy="46990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2622164" y="5456904"/>
            <a:ext cx="97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File-share witness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87736BC-EF01-454C-A88E-546607A59719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0916" y="1887464"/>
            <a:ext cx="330200" cy="330200"/>
          </a:xfrm>
          <a:prstGeom prst="rect">
            <a:avLst/>
          </a:prstGeom>
        </p:spPr>
      </p:pic>
      <p:pic>
        <p:nvPicPr>
          <p:cNvPr id="48" name="Graphic 49">
            <a:extLst>
              <a:ext uri="{FF2B5EF4-FFF2-40B4-BE49-F238E27FC236}">
                <a16:creationId xmlns:a16="http://schemas.microsoft.com/office/drawing/2014/main" id="{10123651-17B0-2A44-8CA4-B77BD7B2FA5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868881" y="4216321"/>
            <a:ext cx="509036" cy="50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81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C773603B-5798-7D4A-B1E4-2072ADA8AD70}"/>
              </a:ext>
            </a:extLst>
          </p:cNvPr>
          <p:cNvSpPr/>
          <p:nvPr/>
        </p:nvSpPr>
        <p:spPr>
          <a:xfrm>
            <a:off x="4507005" y="1355882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756BA681-A93E-434D-B654-6440C1188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12241" y="2313355"/>
            <a:ext cx="469900" cy="469900"/>
          </a:xfrm>
          <a:prstGeom prst="rect">
            <a:avLst/>
          </a:prstGeom>
          <a:effectLst>
            <a:softEdge rad="0"/>
          </a:effec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394DFF6-5686-E64D-849D-B0B9A63801B0}"/>
              </a:ext>
            </a:extLst>
          </p:cNvPr>
          <p:cNvSpPr txBox="1"/>
          <p:nvPr/>
        </p:nvSpPr>
        <p:spPr>
          <a:xfrm>
            <a:off x="5060638" y="2772137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RDGW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470CE0-BF03-6A48-90D5-E9FD99948C96}"/>
              </a:ext>
            </a:extLst>
          </p:cNvPr>
          <p:cNvSpPr/>
          <p:nvPr/>
        </p:nvSpPr>
        <p:spPr>
          <a:xfrm>
            <a:off x="711488" y="1346092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D38B4F-D429-7841-A9AC-908EF32195EA}"/>
              </a:ext>
            </a:extLst>
          </p:cNvPr>
          <p:cNvSpPr/>
          <p:nvPr/>
        </p:nvSpPr>
        <p:spPr>
          <a:xfrm>
            <a:off x="371796" y="978748"/>
            <a:ext cx="10797699" cy="526627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</a:rPr>
              <a:t>VPC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F65D24-7DB6-A147-BECA-9EA935B27F20}"/>
              </a:ext>
            </a:extLst>
          </p:cNvPr>
          <p:cNvSpPr/>
          <p:nvPr/>
        </p:nvSpPr>
        <p:spPr>
          <a:xfrm>
            <a:off x="715191" y="3562085"/>
            <a:ext cx="2470969" cy="256494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184009" y="172372"/>
            <a:ext cx="11833819" cy="64742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F59100-3334-F144-A4DB-28B6FDAB4FFC}"/>
              </a:ext>
            </a:extLst>
          </p:cNvPr>
          <p:cNvSpPr/>
          <p:nvPr/>
        </p:nvSpPr>
        <p:spPr>
          <a:xfrm>
            <a:off x="560063" y="619972"/>
            <a:ext cx="2782099" cy="5849653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1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87736BC-EF01-454C-A88E-546607A597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13193" y="1999794"/>
            <a:ext cx="330200" cy="3302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C52EDEC-608A-7244-9C8E-3B1D5D0558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84011" y="172373"/>
            <a:ext cx="330200" cy="3302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11BCAE1-B92B-7840-9563-921CE65285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1796" y="980233"/>
            <a:ext cx="330200" cy="3302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A27495A7-D781-034C-BC9D-AE77455948A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1488" y="1343733"/>
            <a:ext cx="274320" cy="27432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DF2F2BD-5D9A-8046-A860-3517B0AB295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15192" y="3571820"/>
            <a:ext cx="274320" cy="27432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4EA7CF5-5EB1-1445-865B-A3E5D58F02AD}"/>
              </a:ext>
            </a:extLst>
          </p:cNvPr>
          <p:cNvSpPr txBox="1"/>
          <p:nvPr/>
        </p:nvSpPr>
        <p:spPr>
          <a:xfrm>
            <a:off x="2318611" y="1439094"/>
            <a:ext cx="725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 gateway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6027A170-9F7D-154D-9BDC-7C83139E50C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970745" y="1393677"/>
            <a:ext cx="469900" cy="4699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244553" y="2264079"/>
            <a:ext cx="469900" cy="4699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1992950" y="2722861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RDGW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72C9E7-5575-704F-A634-C0FE096CA084}"/>
              </a:ext>
            </a:extLst>
          </p:cNvPr>
          <p:cNvSpPr txBox="1"/>
          <p:nvPr/>
        </p:nvSpPr>
        <p:spPr>
          <a:xfrm>
            <a:off x="1280584" y="3134481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10.0.128.0/20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3C5B1B5-5E37-0C46-99A6-19DDD3162CBA}"/>
              </a:ext>
            </a:extLst>
          </p:cNvPr>
          <p:cNvSpPr txBox="1"/>
          <p:nvPr/>
        </p:nvSpPr>
        <p:spPr>
          <a:xfrm>
            <a:off x="1223326" y="5850034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10.0.0.0/19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AB2DA7-DA00-5D4A-9698-2A7EF6E082FE}"/>
              </a:ext>
            </a:extLst>
          </p:cNvPr>
          <p:cNvSpPr/>
          <p:nvPr/>
        </p:nvSpPr>
        <p:spPr>
          <a:xfrm>
            <a:off x="4510708" y="3571875"/>
            <a:ext cx="2470969" cy="256494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096E968-AD7E-1745-89D5-3B7F86F5DD97}"/>
              </a:ext>
            </a:extLst>
          </p:cNvPr>
          <p:cNvSpPr/>
          <p:nvPr/>
        </p:nvSpPr>
        <p:spPr>
          <a:xfrm>
            <a:off x="4355580" y="629762"/>
            <a:ext cx="2782099" cy="5849653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2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350585F2-7B67-FB44-A7D1-88EBE25B29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07005" y="1353523"/>
            <a:ext cx="274320" cy="274320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C776ABA9-5E64-204C-B51D-F2AB180851B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510709" y="3581610"/>
            <a:ext cx="274320" cy="27432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1CF886C8-1D5E-494C-8004-7362DA77D891}"/>
              </a:ext>
            </a:extLst>
          </p:cNvPr>
          <p:cNvSpPr txBox="1"/>
          <p:nvPr/>
        </p:nvSpPr>
        <p:spPr>
          <a:xfrm>
            <a:off x="6130699" y="1440385"/>
            <a:ext cx="760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 gateway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76E8F122-CFD4-394C-98DC-C6D9C4D3948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83111" y="1412840"/>
            <a:ext cx="469900" cy="4699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DB29C73C-8545-AA4E-89F0-D5F30EDF11A4}"/>
              </a:ext>
            </a:extLst>
          </p:cNvPr>
          <p:cNvSpPr txBox="1"/>
          <p:nvPr/>
        </p:nvSpPr>
        <p:spPr>
          <a:xfrm>
            <a:off x="5076101" y="3144271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10.0.144.0/20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075A413-1B0E-604E-B4B1-0DA13B87AD04}"/>
              </a:ext>
            </a:extLst>
          </p:cNvPr>
          <p:cNvSpPr txBox="1"/>
          <p:nvPr/>
        </p:nvSpPr>
        <p:spPr>
          <a:xfrm>
            <a:off x="5018843" y="5859824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10.0.32.0/19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8C9F2C-FD3C-2147-AEF7-3A12A3025C38}"/>
              </a:ext>
            </a:extLst>
          </p:cNvPr>
          <p:cNvSpPr txBox="1"/>
          <p:nvPr/>
        </p:nvSpPr>
        <p:spPr>
          <a:xfrm>
            <a:off x="4950231" y="6208229"/>
            <a:ext cx="1435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10.0.0.0/16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0690DAB-75D7-F04A-AF99-72F7BEC7812F}"/>
              </a:ext>
            </a:extLst>
          </p:cNvPr>
          <p:cNvSpPr/>
          <p:nvPr/>
        </p:nvSpPr>
        <p:spPr>
          <a:xfrm>
            <a:off x="1849679" y="1998198"/>
            <a:ext cx="7780688" cy="1050938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D17EDEE-CE65-4447-A2E3-63BB12023B47}"/>
              </a:ext>
            </a:extLst>
          </p:cNvPr>
          <p:cNvSpPr/>
          <p:nvPr/>
        </p:nvSpPr>
        <p:spPr>
          <a:xfrm>
            <a:off x="1280584" y="3943351"/>
            <a:ext cx="8820174" cy="1028700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 err="1" smtClean="0">
                <a:solidFill>
                  <a:srgbClr val="5A6B86"/>
                </a:solidFill>
              </a:rPr>
              <a:t>WSFC</a:t>
            </a:r>
            <a:r>
              <a:rPr lang="en-US" sz="1200" dirty="0" smtClean="0">
                <a:solidFill>
                  <a:srgbClr val="5A6B86"/>
                </a:solidFill>
              </a:rPr>
              <a:t> </a:t>
            </a:r>
            <a:r>
              <a:rPr lang="en-US" sz="1200" dirty="0">
                <a:solidFill>
                  <a:srgbClr val="5A6B86"/>
                </a:solidFill>
              </a:rPr>
              <a:t>and </a:t>
            </a:r>
            <a:r>
              <a:rPr lang="en-US" sz="1200" dirty="0" smtClean="0">
                <a:solidFill>
                  <a:srgbClr val="5A6B86"/>
                </a:solidFill>
              </a:rPr>
              <a:t>SQL Server </a:t>
            </a:r>
            <a:r>
              <a:rPr lang="en-US" sz="1200" dirty="0">
                <a:solidFill>
                  <a:srgbClr val="5A6B86"/>
                </a:solidFill>
              </a:rPr>
              <a:t>Always </a:t>
            </a:r>
            <a:r>
              <a:rPr lang="en-US" sz="1200" dirty="0" smtClean="0">
                <a:solidFill>
                  <a:srgbClr val="5A6B86"/>
                </a:solidFill>
              </a:rPr>
              <a:t>On  </a:t>
            </a:r>
            <a:endParaRPr lang="en-US" sz="1200" dirty="0">
              <a:solidFill>
                <a:srgbClr val="5A6B86"/>
              </a:solidFill>
            </a:endParaRPr>
          </a:p>
        </p:txBody>
      </p:sp>
      <p:pic>
        <p:nvPicPr>
          <p:cNvPr id="50" name="Graphic 49">
            <a:extLst>
              <a:ext uri="{FF2B5EF4-FFF2-40B4-BE49-F238E27FC236}">
                <a16:creationId xmlns:a16="http://schemas.microsoft.com/office/drawing/2014/main" id="{10123651-17B0-2A44-8CA4-B77BD7B2FA5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224219" y="4325059"/>
            <a:ext cx="573743" cy="573743"/>
          </a:xfrm>
          <a:prstGeom prst="rect">
            <a:avLst/>
          </a:prstGeom>
        </p:spPr>
      </p:pic>
      <p:pic>
        <p:nvPicPr>
          <p:cNvPr id="51" name="Graphic 50">
            <a:extLst>
              <a:ext uri="{FF2B5EF4-FFF2-40B4-BE49-F238E27FC236}">
                <a16:creationId xmlns:a16="http://schemas.microsoft.com/office/drawing/2014/main" id="{9E199607-7A71-D842-BF36-F0C99179EC2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380871" y="4325059"/>
            <a:ext cx="573743" cy="573743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D1302C80-B7EB-D248-900A-0DDAF4CD099C}"/>
              </a:ext>
            </a:extLst>
          </p:cNvPr>
          <p:cNvSpPr txBox="1"/>
          <p:nvPr/>
        </p:nvSpPr>
        <p:spPr>
          <a:xfrm>
            <a:off x="1280584" y="4345947"/>
            <a:ext cx="963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Primary </a:t>
            </a:r>
            <a:endParaRPr lang="en-US" sz="1200" dirty="0" smtClean="0"/>
          </a:p>
          <a:p>
            <a:pPr algn="r"/>
            <a:r>
              <a:rPr lang="en-US" sz="1200" dirty="0" smtClean="0"/>
              <a:t>SQL replica</a:t>
            </a:r>
            <a:endParaRPr lang="en-US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0219184-E6D6-5740-B4EF-30598FA614EA}"/>
              </a:ext>
            </a:extLst>
          </p:cNvPr>
          <p:cNvSpPr txBox="1"/>
          <p:nvPr/>
        </p:nvSpPr>
        <p:spPr>
          <a:xfrm>
            <a:off x="5968611" y="4345947"/>
            <a:ext cx="922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Secondary </a:t>
            </a:r>
            <a:endParaRPr lang="en-US" sz="1200" dirty="0" smtClean="0"/>
          </a:p>
          <a:p>
            <a:r>
              <a:rPr lang="en-US" sz="1200" dirty="0" smtClean="0"/>
              <a:t>SQL replica</a:t>
            </a:r>
            <a:endParaRPr lang="en-US" sz="120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7DED202-AACE-4B4D-8576-764F2AAC561B}"/>
              </a:ext>
            </a:extLst>
          </p:cNvPr>
          <p:cNvSpPr/>
          <p:nvPr/>
        </p:nvSpPr>
        <p:spPr>
          <a:xfrm>
            <a:off x="2314105" y="5130927"/>
            <a:ext cx="3100831" cy="752686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5A6B86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90AE857-F522-9E4F-BFAF-065A4C8450D9}"/>
              </a:ext>
            </a:extLst>
          </p:cNvPr>
          <p:cNvSpPr txBox="1"/>
          <p:nvPr/>
        </p:nvSpPr>
        <p:spPr>
          <a:xfrm>
            <a:off x="3089904" y="5634434"/>
            <a:ext cx="1635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AWS Directory Service</a:t>
            </a:r>
          </a:p>
        </p:txBody>
      </p:sp>
      <p:pic>
        <p:nvPicPr>
          <p:cNvPr id="56" name="Graphic 55">
            <a:extLst>
              <a:ext uri="{FF2B5EF4-FFF2-40B4-BE49-F238E27FC236}">
                <a16:creationId xmlns:a16="http://schemas.microsoft.com/office/drawing/2014/main" id="{E97DA4F2-A524-5941-A286-847E2EF46E5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655741" y="5186223"/>
            <a:ext cx="445999" cy="445999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D6FCA288-1691-2540-8A79-AEB6BC4CAB60}"/>
              </a:ext>
            </a:extLst>
          </p:cNvPr>
          <p:cNvSpPr/>
          <p:nvPr/>
        </p:nvSpPr>
        <p:spPr>
          <a:xfrm>
            <a:off x="8278957" y="1355882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pic>
        <p:nvPicPr>
          <p:cNvPr id="43" name="Graphic 36">
            <a:extLst>
              <a:ext uri="{FF2B5EF4-FFF2-40B4-BE49-F238E27FC236}">
                <a16:creationId xmlns:a16="http://schemas.microsoft.com/office/drawing/2014/main" id="{C4E4C284-FAB9-4B44-9F8C-32E1EAC8F0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20746" y="2293965"/>
            <a:ext cx="469900" cy="469900"/>
          </a:xfrm>
          <a:prstGeom prst="rect">
            <a:avLst/>
          </a:prstGeom>
          <a:effectLst>
            <a:softEdge rad="0"/>
          </a:effectLst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EAFEF44D-1B41-8042-A64F-D11FF8EC880D}"/>
              </a:ext>
            </a:extLst>
          </p:cNvPr>
          <p:cNvSpPr/>
          <p:nvPr/>
        </p:nvSpPr>
        <p:spPr>
          <a:xfrm>
            <a:off x="8282660" y="3571875"/>
            <a:ext cx="2470969" cy="256494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B90A93-5A97-BD4E-9960-C5CD5DF3ACA4}"/>
              </a:ext>
            </a:extLst>
          </p:cNvPr>
          <p:cNvSpPr/>
          <p:nvPr/>
        </p:nvSpPr>
        <p:spPr>
          <a:xfrm>
            <a:off x="8127532" y="629762"/>
            <a:ext cx="2782099" cy="5849653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3</a:t>
            </a:r>
          </a:p>
        </p:txBody>
      </p:sp>
      <p:pic>
        <p:nvPicPr>
          <p:cNvPr id="48" name="Graphic 47">
            <a:extLst>
              <a:ext uri="{FF2B5EF4-FFF2-40B4-BE49-F238E27FC236}">
                <a16:creationId xmlns:a16="http://schemas.microsoft.com/office/drawing/2014/main" id="{80C740EE-E304-EB4F-8F4F-655107822FC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278957" y="1353523"/>
            <a:ext cx="274320" cy="274320"/>
          </a:xfrm>
          <a:prstGeom prst="rect">
            <a:avLst/>
          </a:prstGeom>
        </p:spPr>
      </p:pic>
      <p:pic>
        <p:nvPicPr>
          <p:cNvPr id="57" name="Graphic 56">
            <a:extLst>
              <a:ext uri="{FF2B5EF4-FFF2-40B4-BE49-F238E27FC236}">
                <a16:creationId xmlns:a16="http://schemas.microsoft.com/office/drawing/2014/main" id="{6756DE6B-8CEF-3C4D-A926-0B3C425D64A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282661" y="3581610"/>
            <a:ext cx="274320" cy="27432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A9EACCDE-2D10-8E4B-8BDD-976C49BE4F0A}"/>
              </a:ext>
            </a:extLst>
          </p:cNvPr>
          <p:cNvSpPr txBox="1"/>
          <p:nvPr/>
        </p:nvSpPr>
        <p:spPr>
          <a:xfrm>
            <a:off x="9885273" y="1477195"/>
            <a:ext cx="809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 gateway</a:t>
            </a:r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A9D99654-57CC-ED47-80DC-952C50E520A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573599" y="1425105"/>
            <a:ext cx="469900" cy="469900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4FCEACCD-CB9D-C34F-8C52-D5AC18C59B03}"/>
              </a:ext>
            </a:extLst>
          </p:cNvPr>
          <p:cNvSpPr txBox="1"/>
          <p:nvPr/>
        </p:nvSpPr>
        <p:spPr>
          <a:xfrm>
            <a:off x="8848053" y="3144271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10.0.160.0/20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9728603-D89A-DE44-9456-7DA7621DE4AD}"/>
              </a:ext>
            </a:extLst>
          </p:cNvPr>
          <p:cNvSpPr txBox="1"/>
          <p:nvPr/>
        </p:nvSpPr>
        <p:spPr>
          <a:xfrm>
            <a:off x="8790795" y="5859824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10.0.64.0/19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5C134F55-C14C-494E-9720-DA08A9B04B6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660458" y="4325059"/>
            <a:ext cx="573743" cy="573743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CF9A851C-9665-6D40-A2B6-640A94E972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40939" y="1999794"/>
            <a:ext cx="330200" cy="33020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A376846E-941B-D04E-A9D1-6BB5A5ADC4A9}"/>
              </a:ext>
            </a:extLst>
          </p:cNvPr>
          <p:cNvSpPr txBox="1"/>
          <p:nvPr/>
        </p:nvSpPr>
        <p:spPr>
          <a:xfrm>
            <a:off x="8466762" y="2814414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RDGW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52451FD-4DDC-6948-AC78-4DF42DD371A7}"/>
              </a:ext>
            </a:extLst>
          </p:cNvPr>
          <p:cNvSpPr txBox="1"/>
          <p:nvPr/>
        </p:nvSpPr>
        <p:spPr>
          <a:xfrm>
            <a:off x="9253843" y="4345947"/>
            <a:ext cx="848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Third SQL </a:t>
            </a:r>
            <a:endParaRPr lang="en-US" sz="1200" dirty="0" smtClean="0"/>
          </a:p>
          <a:p>
            <a:r>
              <a:rPr lang="en-US" sz="1200" dirty="0" smtClean="0"/>
              <a:t>replica</a:t>
            </a:r>
            <a:endParaRPr lang="en-US" sz="1200" dirty="0"/>
          </a:p>
        </p:txBody>
      </p:sp>
      <p:pic>
        <p:nvPicPr>
          <p:cNvPr id="66" name="Graphic 65">
            <a:extLst>
              <a:ext uri="{FF2B5EF4-FFF2-40B4-BE49-F238E27FC236}">
                <a16:creationId xmlns:a16="http://schemas.microsoft.com/office/drawing/2014/main" id="{8E0A2064-BCAB-4044-A630-2280D9B8E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1328149" y="1650851"/>
            <a:ext cx="569293" cy="569293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201108FB-9F50-0548-AD17-7568A51E46F2}"/>
              </a:ext>
            </a:extLst>
          </p:cNvPr>
          <p:cNvSpPr txBox="1"/>
          <p:nvPr/>
        </p:nvSpPr>
        <p:spPr>
          <a:xfrm>
            <a:off x="11162287" y="2232735"/>
            <a:ext cx="901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Systems </a:t>
            </a:r>
            <a:r>
              <a:rPr lang="en-US" sz="1200" dirty="0"/>
              <a:t>Manager</a:t>
            </a:r>
          </a:p>
        </p:txBody>
      </p:sp>
      <p:pic>
        <p:nvPicPr>
          <p:cNvPr id="68" name="Graphic 67">
            <a:extLst>
              <a:ext uri="{FF2B5EF4-FFF2-40B4-BE49-F238E27FC236}">
                <a16:creationId xmlns:a16="http://schemas.microsoft.com/office/drawing/2014/main" id="{A69C45E3-4A9A-5C43-B3ED-6BF60DAB36EE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1342116" y="3159710"/>
            <a:ext cx="541359" cy="541359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DC75AA82-F7C7-4B40-A009-A58E49642607}"/>
              </a:ext>
            </a:extLst>
          </p:cNvPr>
          <p:cNvSpPr txBox="1"/>
          <p:nvPr/>
        </p:nvSpPr>
        <p:spPr>
          <a:xfrm>
            <a:off x="11137316" y="3701069"/>
            <a:ext cx="95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Secrets </a:t>
            </a:r>
            <a:r>
              <a:rPr lang="en-US" sz="1200" dirty="0"/>
              <a:t>Manager</a:t>
            </a:r>
          </a:p>
        </p:txBody>
      </p:sp>
      <p:pic>
        <p:nvPicPr>
          <p:cNvPr id="70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712379" y="5300968"/>
            <a:ext cx="469900" cy="469900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9253843" y="5300162"/>
            <a:ext cx="97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File share witness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8725626" y="4994588"/>
            <a:ext cx="443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-or-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8324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C773603B-5798-7D4A-B1E4-2072ADA8AD70}"/>
              </a:ext>
            </a:extLst>
          </p:cNvPr>
          <p:cNvSpPr/>
          <p:nvPr/>
        </p:nvSpPr>
        <p:spPr>
          <a:xfrm>
            <a:off x="6908114" y="1436060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756BA681-A93E-434D-B654-6440C1188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49903" y="2163135"/>
            <a:ext cx="469900" cy="469900"/>
          </a:xfrm>
          <a:prstGeom prst="rect">
            <a:avLst/>
          </a:prstGeom>
          <a:effectLst>
            <a:softEdge rad="0"/>
          </a:effec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394DFF6-5686-E64D-849D-B0B9A63801B0}"/>
              </a:ext>
            </a:extLst>
          </p:cNvPr>
          <p:cNvSpPr txBox="1"/>
          <p:nvPr/>
        </p:nvSpPr>
        <p:spPr>
          <a:xfrm>
            <a:off x="7098300" y="2621917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RDGW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470CE0-BF03-6A48-90D5-E9FD99948C96}"/>
              </a:ext>
            </a:extLst>
          </p:cNvPr>
          <p:cNvSpPr/>
          <p:nvPr/>
        </p:nvSpPr>
        <p:spPr>
          <a:xfrm>
            <a:off x="2690993" y="1426270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D38B4F-D429-7841-A9AC-908EF32195EA}"/>
              </a:ext>
            </a:extLst>
          </p:cNvPr>
          <p:cNvSpPr/>
          <p:nvPr/>
        </p:nvSpPr>
        <p:spPr>
          <a:xfrm>
            <a:off x="2124352" y="1026373"/>
            <a:ext cx="7741839" cy="526627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</a:rPr>
              <a:t>VPC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F65D24-7DB6-A147-BECA-9EA935B27F20}"/>
              </a:ext>
            </a:extLst>
          </p:cNvPr>
          <p:cNvSpPr/>
          <p:nvPr/>
        </p:nvSpPr>
        <p:spPr>
          <a:xfrm>
            <a:off x="2694696" y="3730937"/>
            <a:ext cx="2470969" cy="244372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1932411" y="172372"/>
            <a:ext cx="8919811" cy="64742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F59100-3334-F144-A4DB-28B6FDAB4FFC}"/>
              </a:ext>
            </a:extLst>
          </p:cNvPr>
          <p:cNvSpPr/>
          <p:nvPr/>
        </p:nvSpPr>
        <p:spPr>
          <a:xfrm>
            <a:off x="2539568" y="619972"/>
            <a:ext cx="2782099" cy="5849653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1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87736BC-EF01-454C-A88E-546607A597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83864" y="1887464"/>
            <a:ext cx="330200" cy="3302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C52EDEC-608A-7244-9C8E-3B1D5D0558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32412" y="172373"/>
            <a:ext cx="330200" cy="3302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11BCAE1-B92B-7840-9563-921CE65285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24353" y="1026373"/>
            <a:ext cx="330200" cy="3302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A27495A7-D781-034C-BC9D-AE77455948A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90993" y="1435608"/>
            <a:ext cx="274320" cy="27432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DF2F2BD-5D9A-8046-A860-3517B0AB295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694697" y="3741359"/>
            <a:ext cx="274320" cy="27432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4EA7CF5-5EB1-1445-865B-A3E5D58F02AD}"/>
              </a:ext>
            </a:extLst>
          </p:cNvPr>
          <p:cNvSpPr txBox="1"/>
          <p:nvPr/>
        </p:nvSpPr>
        <p:spPr>
          <a:xfrm>
            <a:off x="2773026" y="2632649"/>
            <a:ext cx="99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 gateway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6027A170-9F7D-154D-9BDC-7C83139E50C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025139" y="2148565"/>
            <a:ext cx="469900" cy="4699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224058" y="2153345"/>
            <a:ext cx="469900" cy="4699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3972455" y="2612127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RDGW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72C9E7-5575-704F-A634-C0FE096CA084}"/>
              </a:ext>
            </a:extLst>
          </p:cNvPr>
          <p:cNvSpPr txBox="1"/>
          <p:nvPr/>
        </p:nvSpPr>
        <p:spPr>
          <a:xfrm>
            <a:off x="3260089" y="3214659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10.0.128.0/20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3C5B1B5-5E37-0C46-99A6-19DDD3162CBA}"/>
              </a:ext>
            </a:extLst>
          </p:cNvPr>
          <p:cNvSpPr txBox="1"/>
          <p:nvPr/>
        </p:nvSpPr>
        <p:spPr>
          <a:xfrm>
            <a:off x="3202831" y="5897659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10.0.0.0/19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AB2DA7-DA00-5D4A-9698-2A7EF6E082FE}"/>
              </a:ext>
            </a:extLst>
          </p:cNvPr>
          <p:cNvSpPr/>
          <p:nvPr/>
        </p:nvSpPr>
        <p:spPr>
          <a:xfrm>
            <a:off x="6911817" y="3740727"/>
            <a:ext cx="2470969" cy="244372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096E968-AD7E-1745-89D5-3B7F86F5DD97}"/>
              </a:ext>
            </a:extLst>
          </p:cNvPr>
          <p:cNvSpPr/>
          <p:nvPr/>
        </p:nvSpPr>
        <p:spPr>
          <a:xfrm>
            <a:off x="6756689" y="629762"/>
            <a:ext cx="2782099" cy="5849653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2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350585F2-7B67-FB44-A7D1-88EBE25B29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08114" y="1433701"/>
            <a:ext cx="274320" cy="274320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C776ABA9-5E64-204C-B51D-F2AB180851B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911818" y="3751149"/>
            <a:ext cx="274320" cy="27432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1CF886C8-1D5E-494C-8004-7362DA77D891}"/>
              </a:ext>
            </a:extLst>
          </p:cNvPr>
          <p:cNvSpPr txBox="1"/>
          <p:nvPr/>
        </p:nvSpPr>
        <p:spPr>
          <a:xfrm>
            <a:off x="8311897" y="2642439"/>
            <a:ext cx="99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 gateway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76E8F122-CFD4-394C-98DC-C6D9C4D3948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564010" y="2158355"/>
            <a:ext cx="469900" cy="4699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DB29C73C-8545-AA4E-89F0-D5F30EDF11A4}"/>
              </a:ext>
            </a:extLst>
          </p:cNvPr>
          <p:cNvSpPr txBox="1"/>
          <p:nvPr/>
        </p:nvSpPr>
        <p:spPr>
          <a:xfrm>
            <a:off x="7477210" y="3224449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10.0.144.0/20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075A413-1B0E-604E-B4B1-0DA13B87AD04}"/>
              </a:ext>
            </a:extLst>
          </p:cNvPr>
          <p:cNvSpPr txBox="1"/>
          <p:nvPr/>
        </p:nvSpPr>
        <p:spPr>
          <a:xfrm>
            <a:off x="7419952" y="5907449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10.0.32.0/19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8C9F2C-FD3C-2147-AEF7-3A12A3025C38}"/>
              </a:ext>
            </a:extLst>
          </p:cNvPr>
          <p:cNvSpPr txBox="1"/>
          <p:nvPr/>
        </p:nvSpPr>
        <p:spPr>
          <a:xfrm>
            <a:off x="5320793" y="6017483"/>
            <a:ext cx="1435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10.0.0.0/16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0690DAB-75D7-F04A-AF99-72F7BEC7812F}"/>
              </a:ext>
            </a:extLst>
          </p:cNvPr>
          <p:cNvSpPr/>
          <p:nvPr/>
        </p:nvSpPr>
        <p:spPr>
          <a:xfrm>
            <a:off x="3829184" y="1887464"/>
            <a:ext cx="4442344" cy="114300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D17EDEE-CE65-4447-A2E3-63BB12023B47}"/>
              </a:ext>
            </a:extLst>
          </p:cNvPr>
          <p:cNvSpPr/>
          <p:nvPr/>
        </p:nvSpPr>
        <p:spPr>
          <a:xfrm>
            <a:off x="3647557" y="4972705"/>
            <a:ext cx="4793063" cy="901717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A6B86"/>
                </a:solidFill>
              </a:rPr>
              <a:t>WSFC and </a:t>
            </a:r>
          </a:p>
          <a:p>
            <a:pPr algn="ctr"/>
            <a:r>
              <a:rPr lang="en-US" sz="1200" dirty="0">
                <a:solidFill>
                  <a:srgbClr val="5A6B86"/>
                </a:solidFill>
              </a:rPr>
              <a:t>SQL </a:t>
            </a:r>
            <a:r>
              <a:rPr lang="en-US" sz="1200" dirty="0" smtClean="0">
                <a:solidFill>
                  <a:srgbClr val="5A6B86"/>
                </a:solidFill>
              </a:rPr>
              <a:t>Server Always </a:t>
            </a:r>
            <a:r>
              <a:rPr lang="en-US" sz="1200" dirty="0">
                <a:solidFill>
                  <a:srgbClr val="5A6B86"/>
                </a:solidFill>
              </a:rPr>
              <a:t>On</a:t>
            </a:r>
          </a:p>
        </p:txBody>
      </p:sp>
      <p:pic>
        <p:nvPicPr>
          <p:cNvPr id="50" name="Graphic 49">
            <a:extLst>
              <a:ext uri="{FF2B5EF4-FFF2-40B4-BE49-F238E27FC236}">
                <a16:creationId xmlns:a16="http://schemas.microsoft.com/office/drawing/2014/main" id="{10123651-17B0-2A44-8CA4-B77BD7B2FA5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203724" y="5018389"/>
            <a:ext cx="573743" cy="573743"/>
          </a:xfrm>
          <a:prstGeom prst="rect">
            <a:avLst/>
          </a:prstGeom>
        </p:spPr>
      </p:pic>
      <p:pic>
        <p:nvPicPr>
          <p:cNvPr id="51" name="Graphic 50">
            <a:extLst>
              <a:ext uri="{FF2B5EF4-FFF2-40B4-BE49-F238E27FC236}">
                <a16:creationId xmlns:a16="http://schemas.microsoft.com/office/drawing/2014/main" id="{9E199607-7A71-D842-BF36-F0C99179EC2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349903" y="5063467"/>
            <a:ext cx="573743" cy="573743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D1302C80-B7EB-D248-900A-0DDAF4CD099C}"/>
              </a:ext>
            </a:extLst>
          </p:cNvPr>
          <p:cNvSpPr txBox="1"/>
          <p:nvPr/>
        </p:nvSpPr>
        <p:spPr>
          <a:xfrm>
            <a:off x="3758681" y="5563461"/>
            <a:ext cx="1463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Primary SQL </a:t>
            </a:r>
            <a:r>
              <a:rPr lang="en-US" sz="1200" dirty="0" smtClean="0"/>
              <a:t>replica</a:t>
            </a:r>
            <a:endParaRPr lang="en-US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0219184-E6D6-5740-B4EF-30598FA614EA}"/>
              </a:ext>
            </a:extLst>
          </p:cNvPr>
          <p:cNvSpPr txBox="1"/>
          <p:nvPr/>
        </p:nvSpPr>
        <p:spPr>
          <a:xfrm>
            <a:off x="6725210" y="5597423"/>
            <a:ext cx="1877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Secondary SQL </a:t>
            </a:r>
            <a:r>
              <a:rPr lang="en-US" sz="1200" dirty="0" smtClean="0"/>
              <a:t>replica</a:t>
            </a:r>
            <a:endParaRPr lang="en-US" sz="1200" dirty="0"/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033BC86F-7C82-E44B-869B-BCEFF3760048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052307" y="1912990"/>
            <a:ext cx="569293" cy="569293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FEDD4EFD-FED2-E94E-BA01-446056AD49DD}"/>
              </a:ext>
            </a:extLst>
          </p:cNvPr>
          <p:cNvSpPr txBox="1"/>
          <p:nvPr/>
        </p:nvSpPr>
        <p:spPr>
          <a:xfrm>
            <a:off x="9908698" y="2494874"/>
            <a:ext cx="901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Systems </a:t>
            </a:r>
            <a:r>
              <a:rPr lang="en-US" sz="1200" dirty="0"/>
              <a:t>Manager</a:t>
            </a:r>
          </a:p>
        </p:txBody>
      </p:sp>
      <p:pic>
        <p:nvPicPr>
          <p:cNvPr id="44" name="Graphic 43">
            <a:extLst>
              <a:ext uri="{FF2B5EF4-FFF2-40B4-BE49-F238E27FC236}">
                <a16:creationId xmlns:a16="http://schemas.microsoft.com/office/drawing/2014/main" id="{2F685E51-ABBC-D64D-B859-B0AA932E3E68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0093037" y="3421849"/>
            <a:ext cx="541359" cy="541359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394358E3-310A-4B4D-8059-2DE0AF85C384}"/>
              </a:ext>
            </a:extLst>
          </p:cNvPr>
          <p:cNvSpPr txBox="1"/>
          <p:nvPr/>
        </p:nvSpPr>
        <p:spPr>
          <a:xfrm>
            <a:off x="9883727" y="3963208"/>
            <a:ext cx="95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Secrets </a:t>
            </a:r>
            <a:r>
              <a:rPr lang="en-US" sz="1200" dirty="0"/>
              <a:t>Manager</a:t>
            </a:r>
          </a:p>
        </p:txBody>
      </p:sp>
      <p:pic>
        <p:nvPicPr>
          <p:cNvPr id="48" name="Graphic 38">
            <a:extLst>
              <a:ext uri="{FF2B5EF4-FFF2-40B4-BE49-F238E27FC236}">
                <a16:creationId xmlns:a16="http://schemas.microsoft.com/office/drawing/2014/main" id="{5C63413E-37CF-AC4D-84DB-0ACFC1019FD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3718696" y="4085800"/>
            <a:ext cx="469900" cy="469900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1E808928-E5ED-BD45-AC57-4100F3396DD1}"/>
              </a:ext>
            </a:extLst>
          </p:cNvPr>
          <p:cNvSpPr txBox="1"/>
          <p:nvPr/>
        </p:nvSpPr>
        <p:spPr>
          <a:xfrm>
            <a:off x="3088044" y="4535185"/>
            <a:ext cx="17312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DNS / </a:t>
            </a:r>
            <a:r>
              <a:rPr lang="en-US" sz="1200" dirty="0" smtClean="0"/>
              <a:t>domain </a:t>
            </a:r>
            <a:r>
              <a:rPr lang="en-US" sz="1200" dirty="0"/>
              <a:t>c</a:t>
            </a:r>
            <a:r>
              <a:rPr lang="en-US" sz="1200" dirty="0" smtClean="0"/>
              <a:t>ontroller</a:t>
            </a:r>
            <a:endParaRPr lang="en-US" sz="1200" dirty="0"/>
          </a:p>
        </p:txBody>
      </p:sp>
      <p:pic>
        <p:nvPicPr>
          <p:cNvPr id="60" name="Graphic 43">
            <a:extLst>
              <a:ext uri="{FF2B5EF4-FFF2-40B4-BE49-F238E27FC236}">
                <a16:creationId xmlns:a16="http://schemas.microsoft.com/office/drawing/2014/main" id="{A3FE5575-0C47-B148-BA76-B18B44642EA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7942023" y="4085800"/>
            <a:ext cx="469900" cy="469900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2C71DF87-3C3E-E44C-8C8F-A841C3264441}"/>
              </a:ext>
            </a:extLst>
          </p:cNvPr>
          <p:cNvSpPr txBox="1"/>
          <p:nvPr/>
        </p:nvSpPr>
        <p:spPr>
          <a:xfrm>
            <a:off x="7114756" y="4535185"/>
            <a:ext cx="2124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DNS / </a:t>
            </a:r>
            <a:r>
              <a:rPr lang="en-US" sz="1200" dirty="0" smtClean="0"/>
              <a:t>domain </a:t>
            </a:r>
            <a:r>
              <a:rPr lang="en-US" sz="1200" dirty="0"/>
              <a:t>c</a:t>
            </a:r>
            <a:r>
              <a:rPr lang="en-US" sz="1200" dirty="0" smtClean="0"/>
              <a:t>ontroller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2560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C773603B-5798-7D4A-B1E4-2072ADA8AD70}"/>
              </a:ext>
            </a:extLst>
          </p:cNvPr>
          <p:cNvSpPr/>
          <p:nvPr/>
        </p:nvSpPr>
        <p:spPr>
          <a:xfrm>
            <a:off x="4535580" y="1355882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756BA681-A93E-434D-B654-6440C1188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40816" y="2313355"/>
            <a:ext cx="469900" cy="469900"/>
          </a:xfrm>
          <a:prstGeom prst="rect">
            <a:avLst/>
          </a:prstGeom>
          <a:effectLst>
            <a:softEdge rad="0"/>
          </a:effec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394DFF6-5686-E64D-849D-B0B9A63801B0}"/>
              </a:ext>
            </a:extLst>
          </p:cNvPr>
          <p:cNvSpPr txBox="1"/>
          <p:nvPr/>
        </p:nvSpPr>
        <p:spPr>
          <a:xfrm>
            <a:off x="5089213" y="2772137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RDGW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470CE0-BF03-6A48-90D5-E9FD99948C96}"/>
              </a:ext>
            </a:extLst>
          </p:cNvPr>
          <p:cNvSpPr/>
          <p:nvPr/>
        </p:nvSpPr>
        <p:spPr>
          <a:xfrm>
            <a:off x="711488" y="1346092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D38B4F-D429-7841-A9AC-908EF32195EA}"/>
              </a:ext>
            </a:extLst>
          </p:cNvPr>
          <p:cNvSpPr/>
          <p:nvPr/>
        </p:nvSpPr>
        <p:spPr>
          <a:xfrm>
            <a:off x="371796" y="978748"/>
            <a:ext cx="10797699" cy="526627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</a:rPr>
              <a:t>VPC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F65D24-7DB6-A147-BECA-9EA935B27F20}"/>
              </a:ext>
            </a:extLst>
          </p:cNvPr>
          <p:cNvSpPr/>
          <p:nvPr/>
        </p:nvSpPr>
        <p:spPr>
          <a:xfrm>
            <a:off x="715191" y="3562085"/>
            <a:ext cx="2470969" cy="256494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184009" y="172372"/>
            <a:ext cx="11833819" cy="64742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F59100-3334-F144-A4DB-28B6FDAB4FFC}"/>
              </a:ext>
            </a:extLst>
          </p:cNvPr>
          <p:cNvSpPr/>
          <p:nvPr/>
        </p:nvSpPr>
        <p:spPr>
          <a:xfrm>
            <a:off x="560063" y="619972"/>
            <a:ext cx="2782099" cy="5849653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1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87736BC-EF01-454C-A88E-546607A597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13193" y="1999794"/>
            <a:ext cx="330200" cy="3302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C52EDEC-608A-7244-9C8E-3B1D5D0558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84011" y="172373"/>
            <a:ext cx="330200" cy="3302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11BCAE1-B92B-7840-9563-921CE65285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1796" y="980233"/>
            <a:ext cx="330200" cy="3302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A27495A7-D781-034C-BC9D-AE77455948A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1488" y="1343733"/>
            <a:ext cx="274320" cy="27432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DF2F2BD-5D9A-8046-A860-3517B0AB295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15192" y="3571820"/>
            <a:ext cx="274320" cy="27432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4EA7CF5-5EB1-1445-865B-A3E5D58F02AD}"/>
              </a:ext>
            </a:extLst>
          </p:cNvPr>
          <p:cNvSpPr txBox="1"/>
          <p:nvPr/>
        </p:nvSpPr>
        <p:spPr>
          <a:xfrm>
            <a:off x="2318611" y="1439094"/>
            <a:ext cx="725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 gateway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6027A170-9F7D-154D-9BDC-7C83139E50C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970745" y="1393677"/>
            <a:ext cx="469900" cy="4699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244553" y="2264079"/>
            <a:ext cx="469900" cy="4699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1992950" y="2722861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RDGW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72C9E7-5575-704F-A634-C0FE096CA084}"/>
              </a:ext>
            </a:extLst>
          </p:cNvPr>
          <p:cNvSpPr txBox="1"/>
          <p:nvPr/>
        </p:nvSpPr>
        <p:spPr>
          <a:xfrm>
            <a:off x="1280584" y="3134481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10.0.128.0/20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3C5B1B5-5E37-0C46-99A6-19DDD3162CBA}"/>
              </a:ext>
            </a:extLst>
          </p:cNvPr>
          <p:cNvSpPr txBox="1"/>
          <p:nvPr/>
        </p:nvSpPr>
        <p:spPr>
          <a:xfrm>
            <a:off x="1223326" y="5850034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10.0.0.0/19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AB2DA7-DA00-5D4A-9698-2A7EF6E082FE}"/>
              </a:ext>
            </a:extLst>
          </p:cNvPr>
          <p:cNvSpPr/>
          <p:nvPr/>
        </p:nvSpPr>
        <p:spPr>
          <a:xfrm>
            <a:off x="4539283" y="3571875"/>
            <a:ext cx="2470969" cy="256494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096E968-AD7E-1745-89D5-3B7F86F5DD97}"/>
              </a:ext>
            </a:extLst>
          </p:cNvPr>
          <p:cNvSpPr/>
          <p:nvPr/>
        </p:nvSpPr>
        <p:spPr>
          <a:xfrm>
            <a:off x="4384155" y="629762"/>
            <a:ext cx="2782099" cy="5849653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2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350585F2-7B67-FB44-A7D1-88EBE25B29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35580" y="1353523"/>
            <a:ext cx="274320" cy="274320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C776ABA9-5E64-204C-B51D-F2AB180851B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539284" y="3581610"/>
            <a:ext cx="274320" cy="27432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1CF886C8-1D5E-494C-8004-7362DA77D891}"/>
              </a:ext>
            </a:extLst>
          </p:cNvPr>
          <p:cNvSpPr txBox="1"/>
          <p:nvPr/>
        </p:nvSpPr>
        <p:spPr>
          <a:xfrm>
            <a:off x="6159274" y="1440385"/>
            <a:ext cx="760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 gateway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76E8F122-CFD4-394C-98DC-C6D9C4D3948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811686" y="1412840"/>
            <a:ext cx="469900" cy="4699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DB29C73C-8545-AA4E-89F0-D5F30EDF11A4}"/>
              </a:ext>
            </a:extLst>
          </p:cNvPr>
          <p:cNvSpPr txBox="1"/>
          <p:nvPr/>
        </p:nvSpPr>
        <p:spPr>
          <a:xfrm>
            <a:off x="5104676" y="3144271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10.0.144.0/20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075A413-1B0E-604E-B4B1-0DA13B87AD04}"/>
              </a:ext>
            </a:extLst>
          </p:cNvPr>
          <p:cNvSpPr txBox="1"/>
          <p:nvPr/>
        </p:nvSpPr>
        <p:spPr>
          <a:xfrm>
            <a:off x="5047418" y="5859824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10.0.32.0/19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8C9F2C-FD3C-2147-AEF7-3A12A3025C38}"/>
              </a:ext>
            </a:extLst>
          </p:cNvPr>
          <p:cNvSpPr txBox="1"/>
          <p:nvPr/>
        </p:nvSpPr>
        <p:spPr>
          <a:xfrm>
            <a:off x="4978806" y="6208229"/>
            <a:ext cx="1435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10.0.0.0/16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0690DAB-75D7-F04A-AF99-72F7BEC7812F}"/>
              </a:ext>
            </a:extLst>
          </p:cNvPr>
          <p:cNvSpPr/>
          <p:nvPr/>
        </p:nvSpPr>
        <p:spPr>
          <a:xfrm>
            <a:off x="1849679" y="1998198"/>
            <a:ext cx="7780688" cy="1050938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D17EDEE-CE65-4447-A2E3-63BB12023B47}"/>
              </a:ext>
            </a:extLst>
          </p:cNvPr>
          <p:cNvSpPr/>
          <p:nvPr/>
        </p:nvSpPr>
        <p:spPr>
          <a:xfrm>
            <a:off x="1213908" y="4752975"/>
            <a:ext cx="9130241" cy="1103765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 err="1" smtClean="0">
                <a:solidFill>
                  <a:srgbClr val="5A6B86"/>
                </a:solidFill>
              </a:rPr>
              <a:t>WSFC</a:t>
            </a:r>
            <a:r>
              <a:rPr lang="en-US" sz="1200" dirty="0" smtClean="0">
                <a:solidFill>
                  <a:srgbClr val="5A6B86"/>
                </a:solidFill>
              </a:rPr>
              <a:t> </a:t>
            </a:r>
            <a:r>
              <a:rPr lang="en-US" sz="1200" dirty="0">
                <a:solidFill>
                  <a:srgbClr val="5A6B86"/>
                </a:solidFill>
              </a:rPr>
              <a:t>and </a:t>
            </a:r>
            <a:r>
              <a:rPr lang="en-US" sz="1200" dirty="0" smtClean="0">
                <a:solidFill>
                  <a:srgbClr val="5A6B86"/>
                </a:solidFill>
              </a:rPr>
              <a:t>SQL Server </a:t>
            </a:r>
            <a:r>
              <a:rPr lang="en-US" sz="1200" dirty="0">
                <a:solidFill>
                  <a:srgbClr val="5A6B86"/>
                </a:solidFill>
              </a:rPr>
              <a:t>Always On</a:t>
            </a:r>
          </a:p>
        </p:txBody>
      </p:sp>
      <p:pic>
        <p:nvPicPr>
          <p:cNvPr id="50" name="Graphic 49">
            <a:extLst>
              <a:ext uri="{FF2B5EF4-FFF2-40B4-BE49-F238E27FC236}">
                <a16:creationId xmlns:a16="http://schemas.microsoft.com/office/drawing/2014/main" id="{10123651-17B0-2A44-8CA4-B77BD7B2FA5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224219" y="5134684"/>
            <a:ext cx="573743" cy="573743"/>
          </a:xfrm>
          <a:prstGeom prst="rect">
            <a:avLst/>
          </a:prstGeom>
        </p:spPr>
      </p:pic>
      <p:pic>
        <p:nvPicPr>
          <p:cNvPr id="51" name="Graphic 50">
            <a:extLst>
              <a:ext uri="{FF2B5EF4-FFF2-40B4-BE49-F238E27FC236}">
                <a16:creationId xmlns:a16="http://schemas.microsoft.com/office/drawing/2014/main" id="{9E199607-7A71-D842-BF36-F0C99179EC2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409446" y="5134684"/>
            <a:ext cx="573743" cy="573743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D1302C80-B7EB-D248-900A-0DDAF4CD099C}"/>
              </a:ext>
            </a:extLst>
          </p:cNvPr>
          <p:cNvSpPr txBox="1"/>
          <p:nvPr/>
        </p:nvSpPr>
        <p:spPr>
          <a:xfrm>
            <a:off x="1280584" y="5155572"/>
            <a:ext cx="963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Primary </a:t>
            </a:r>
            <a:endParaRPr lang="en-US" sz="1200" dirty="0" smtClean="0"/>
          </a:p>
          <a:p>
            <a:pPr algn="r"/>
            <a:r>
              <a:rPr lang="en-US" sz="1200" dirty="0" smtClean="0"/>
              <a:t>SQL replica</a:t>
            </a:r>
            <a:endParaRPr lang="en-US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0219184-E6D6-5740-B4EF-30598FA614EA}"/>
              </a:ext>
            </a:extLst>
          </p:cNvPr>
          <p:cNvSpPr txBox="1"/>
          <p:nvPr/>
        </p:nvSpPr>
        <p:spPr>
          <a:xfrm>
            <a:off x="5997186" y="5155572"/>
            <a:ext cx="922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Secondary </a:t>
            </a:r>
            <a:endParaRPr lang="en-US" sz="1200" dirty="0" smtClean="0"/>
          </a:p>
          <a:p>
            <a:r>
              <a:rPr lang="en-US" sz="1200" dirty="0" smtClean="0"/>
              <a:t>SQL replica</a:t>
            </a:r>
            <a:endParaRPr lang="en-US" sz="12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6FCA288-1691-2540-8A79-AEB6BC4CAB60}"/>
              </a:ext>
            </a:extLst>
          </p:cNvPr>
          <p:cNvSpPr/>
          <p:nvPr/>
        </p:nvSpPr>
        <p:spPr>
          <a:xfrm>
            <a:off x="8307532" y="1355882"/>
            <a:ext cx="2474928" cy="206538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solidFill>
              <a:srgbClr val="1E89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pic>
        <p:nvPicPr>
          <p:cNvPr id="43" name="Graphic 36">
            <a:extLst>
              <a:ext uri="{FF2B5EF4-FFF2-40B4-BE49-F238E27FC236}">
                <a16:creationId xmlns:a16="http://schemas.microsoft.com/office/drawing/2014/main" id="{C4E4C284-FAB9-4B44-9F8C-32E1EAC8F0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49321" y="2293965"/>
            <a:ext cx="469900" cy="469900"/>
          </a:xfrm>
          <a:prstGeom prst="rect">
            <a:avLst/>
          </a:prstGeom>
          <a:effectLst>
            <a:softEdge rad="0"/>
          </a:effectLst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EAFEF44D-1B41-8042-A64F-D11FF8EC880D}"/>
              </a:ext>
            </a:extLst>
          </p:cNvPr>
          <p:cNvSpPr/>
          <p:nvPr/>
        </p:nvSpPr>
        <p:spPr>
          <a:xfrm>
            <a:off x="8311235" y="3571875"/>
            <a:ext cx="2470969" cy="256494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B90A93-5A97-BD4E-9960-C5CD5DF3ACA4}"/>
              </a:ext>
            </a:extLst>
          </p:cNvPr>
          <p:cNvSpPr/>
          <p:nvPr/>
        </p:nvSpPr>
        <p:spPr>
          <a:xfrm>
            <a:off x="8156107" y="629762"/>
            <a:ext cx="2782099" cy="5849653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3</a:t>
            </a:r>
          </a:p>
        </p:txBody>
      </p:sp>
      <p:pic>
        <p:nvPicPr>
          <p:cNvPr id="48" name="Graphic 47">
            <a:extLst>
              <a:ext uri="{FF2B5EF4-FFF2-40B4-BE49-F238E27FC236}">
                <a16:creationId xmlns:a16="http://schemas.microsoft.com/office/drawing/2014/main" id="{80C740EE-E304-EB4F-8F4F-655107822FC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07532" y="1353523"/>
            <a:ext cx="274320" cy="274320"/>
          </a:xfrm>
          <a:prstGeom prst="rect">
            <a:avLst/>
          </a:prstGeom>
        </p:spPr>
      </p:pic>
      <p:pic>
        <p:nvPicPr>
          <p:cNvPr id="57" name="Graphic 56">
            <a:extLst>
              <a:ext uri="{FF2B5EF4-FFF2-40B4-BE49-F238E27FC236}">
                <a16:creationId xmlns:a16="http://schemas.microsoft.com/office/drawing/2014/main" id="{6756DE6B-8CEF-3C4D-A926-0B3C425D64A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311236" y="3581610"/>
            <a:ext cx="274320" cy="27432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A9EACCDE-2D10-8E4B-8BDD-976C49BE4F0A}"/>
              </a:ext>
            </a:extLst>
          </p:cNvPr>
          <p:cNvSpPr txBox="1"/>
          <p:nvPr/>
        </p:nvSpPr>
        <p:spPr>
          <a:xfrm>
            <a:off x="9913848" y="1477195"/>
            <a:ext cx="809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 gateway</a:t>
            </a:r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A9D99654-57CC-ED47-80DC-952C50E520A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602174" y="1425105"/>
            <a:ext cx="469900" cy="469900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4FCEACCD-CB9D-C34F-8C52-D5AC18C59B03}"/>
              </a:ext>
            </a:extLst>
          </p:cNvPr>
          <p:cNvSpPr txBox="1"/>
          <p:nvPr/>
        </p:nvSpPr>
        <p:spPr>
          <a:xfrm>
            <a:off x="8876628" y="3144271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10.0.160.0/20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9728603-D89A-DE44-9456-7DA7621DE4AD}"/>
              </a:ext>
            </a:extLst>
          </p:cNvPr>
          <p:cNvSpPr txBox="1"/>
          <p:nvPr/>
        </p:nvSpPr>
        <p:spPr>
          <a:xfrm>
            <a:off x="8819370" y="5859824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10.0.64.0/19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5C134F55-C14C-494E-9720-DA08A9B04B6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689033" y="5134684"/>
            <a:ext cx="573743" cy="573743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CF9A851C-9665-6D40-A2B6-640A94E972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69514" y="1999794"/>
            <a:ext cx="330200" cy="33020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A376846E-941B-D04E-A9D1-6BB5A5ADC4A9}"/>
              </a:ext>
            </a:extLst>
          </p:cNvPr>
          <p:cNvSpPr txBox="1"/>
          <p:nvPr/>
        </p:nvSpPr>
        <p:spPr>
          <a:xfrm>
            <a:off x="8495337" y="2814414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RDGW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52451FD-4DDC-6948-AC78-4DF42DD371A7}"/>
              </a:ext>
            </a:extLst>
          </p:cNvPr>
          <p:cNvSpPr txBox="1"/>
          <p:nvPr/>
        </p:nvSpPr>
        <p:spPr>
          <a:xfrm>
            <a:off x="9282418" y="5155572"/>
            <a:ext cx="848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Third SQL </a:t>
            </a:r>
            <a:endParaRPr lang="en-US" sz="1200" dirty="0" smtClean="0"/>
          </a:p>
          <a:p>
            <a:r>
              <a:rPr lang="en-US" sz="1200" dirty="0" smtClean="0"/>
              <a:t>replica</a:t>
            </a:r>
            <a:endParaRPr lang="en-US" sz="1200" dirty="0"/>
          </a:p>
        </p:txBody>
      </p:sp>
      <p:pic>
        <p:nvPicPr>
          <p:cNvPr id="66" name="Graphic 65">
            <a:extLst>
              <a:ext uri="{FF2B5EF4-FFF2-40B4-BE49-F238E27FC236}">
                <a16:creationId xmlns:a16="http://schemas.microsoft.com/office/drawing/2014/main" id="{8E0A2064-BCAB-4044-A630-2280D9B8EDE3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1322228" y="1650851"/>
            <a:ext cx="569293" cy="569293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201108FB-9F50-0548-AD17-7568A51E46F2}"/>
              </a:ext>
            </a:extLst>
          </p:cNvPr>
          <p:cNvSpPr txBox="1"/>
          <p:nvPr/>
        </p:nvSpPr>
        <p:spPr>
          <a:xfrm>
            <a:off x="11156366" y="2232735"/>
            <a:ext cx="901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Systems </a:t>
            </a:r>
            <a:r>
              <a:rPr lang="en-US" sz="1200" dirty="0"/>
              <a:t>Manager</a:t>
            </a:r>
          </a:p>
        </p:txBody>
      </p:sp>
      <p:pic>
        <p:nvPicPr>
          <p:cNvPr id="68" name="Graphic 67">
            <a:extLst>
              <a:ext uri="{FF2B5EF4-FFF2-40B4-BE49-F238E27FC236}">
                <a16:creationId xmlns:a16="http://schemas.microsoft.com/office/drawing/2014/main" id="{A69C45E3-4A9A-5C43-B3ED-6BF60DAB36EE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1336195" y="3159710"/>
            <a:ext cx="541359" cy="541359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DC75AA82-F7C7-4B40-A009-A58E49642607}"/>
              </a:ext>
            </a:extLst>
          </p:cNvPr>
          <p:cNvSpPr txBox="1"/>
          <p:nvPr/>
        </p:nvSpPr>
        <p:spPr>
          <a:xfrm>
            <a:off x="11131395" y="3701069"/>
            <a:ext cx="95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Secrets </a:t>
            </a:r>
            <a:r>
              <a:rPr lang="en-US" sz="1200" dirty="0"/>
              <a:t>Manager</a:t>
            </a:r>
          </a:p>
        </p:txBody>
      </p:sp>
      <p:pic>
        <p:nvPicPr>
          <p:cNvPr id="72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733550" y="3978874"/>
            <a:ext cx="469900" cy="469900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9275014" y="3978068"/>
            <a:ext cx="97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File share witness</a:t>
            </a:r>
            <a:endParaRPr lang="en-US" sz="1200" dirty="0"/>
          </a:p>
        </p:txBody>
      </p:sp>
      <p:sp>
        <p:nvSpPr>
          <p:cNvPr id="74" name="TextBox 73"/>
          <p:cNvSpPr txBox="1"/>
          <p:nvPr/>
        </p:nvSpPr>
        <p:spPr>
          <a:xfrm>
            <a:off x="8761345" y="4475976"/>
            <a:ext cx="443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-or-</a:t>
            </a:r>
            <a:endParaRPr lang="en-US" sz="1200" dirty="0"/>
          </a:p>
        </p:txBody>
      </p:sp>
      <p:pic>
        <p:nvPicPr>
          <p:cNvPr id="75" name="Graphic 38">
            <a:extLst>
              <a:ext uri="{FF2B5EF4-FFF2-40B4-BE49-F238E27FC236}">
                <a16:creationId xmlns:a16="http://schemas.microsoft.com/office/drawing/2014/main" id="{5C63413E-37CF-AC4D-84DB-0ACFC1019FD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735795" y="3969833"/>
            <a:ext cx="469900" cy="469900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1E808928-E5ED-BD45-AC57-4100F3396DD1}"/>
              </a:ext>
            </a:extLst>
          </p:cNvPr>
          <p:cNvSpPr txBox="1"/>
          <p:nvPr/>
        </p:nvSpPr>
        <p:spPr>
          <a:xfrm>
            <a:off x="1105143" y="4419218"/>
            <a:ext cx="17312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DNS / </a:t>
            </a:r>
            <a:r>
              <a:rPr lang="en-US" sz="1200" dirty="0" smtClean="0"/>
              <a:t>domain </a:t>
            </a:r>
            <a:r>
              <a:rPr lang="en-US" sz="1200" dirty="0"/>
              <a:t>c</a:t>
            </a:r>
            <a:r>
              <a:rPr lang="en-US" sz="1200" dirty="0" smtClean="0"/>
              <a:t>ontroller</a:t>
            </a:r>
            <a:endParaRPr lang="en-US" sz="1200" dirty="0"/>
          </a:p>
        </p:txBody>
      </p:sp>
      <p:pic>
        <p:nvPicPr>
          <p:cNvPr id="77" name="Graphic 43">
            <a:extLst>
              <a:ext uri="{FF2B5EF4-FFF2-40B4-BE49-F238E27FC236}">
                <a16:creationId xmlns:a16="http://schemas.microsoft.com/office/drawing/2014/main" id="{A3FE5575-0C47-B148-BA76-B18B44642EA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511447" y="3969833"/>
            <a:ext cx="469900" cy="469900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2C71DF87-3C3E-E44C-8C8F-A841C3264441}"/>
              </a:ext>
            </a:extLst>
          </p:cNvPr>
          <p:cNvSpPr txBox="1"/>
          <p:nvPr/>
        </p:nvSpPr>
        <p:spPr>
          <a:xfrm>
            <a:off x="4684180" y="4419218"/>
            <a:ext cx="2124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DNS / </a:t>
            </a:r>
            <a:r>
              <a:rPr lang="en-US" sz="1200" dirty="0" smtClean="0"/>
              <a:t>domain </a:t>
            </a:r>
            <a:r>
              <a:rPr lang="en-US" sz="1200" dirty="0"/>
              <a:t>c</a:t>
            </a:r>
            <a:r>
              <a:rPr lang="en-US" sz="1200" dirty="0" smtClean="0"/>
              <a:t>ontroller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8071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0D38B4F-D429-7841-A9AC-908EF32195EA}"/>
              </a:ext>
            </a:extLst>
          </p:cNvPr>
          <p:cNvSpPr/>
          <p:nvPr/>
        </p:nvSpPr>
        <p:spPr>
          <a:xfrm>
            <a:off x="2124352" y="1026373"/>
            <a:ext cx="7741839" cy="337937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</a:rPr>
              <a:t>VPC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F65D24-7DB6-A147-BECA-9EA935B27F20}"/>
              </a:ext>
            </a:extLst>
          </p:cNvPr>
          <p:cNvSpPr/>
          <p:nvPr/>
        </p:nvSpPr>
        <p:spPr>
          <a:xfrm>
            <a:off x="2694696" y="1386746"/>
            <a:ext cx="2470969" cy="284295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1932411" y="172372"/>
            <a:ext cx="8101051" cy="45492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F59100-3334-F144-A4DB-28B6FDAB4FFC}"/>
              </a:ext>
            </a:extLst>
          </p:cNvPr>
          <p:cNvSpPr/>
          <p:nvPr/>
        </p:nvSpPr>
        <p:spPr>
          <a:xfrm>
            <a:off x="2539568" y="619973"/>
            <a:ext cx="2782099" cy="3942237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1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C52EDEC-608A-7244-9C8E-3B1D5D055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32412" y="172373"/>
            <a:ext cx="330200" cy="3302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11BCAE1-B92B-7840-9563-921CE65285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24353" y="1026373"/>
            <a:ext cx="330200" cy="3302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DF2F2BD-5D9A-8046-A860-3517B0AB295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694697" y="1397168"/>
            <a:ext cx="274320" cy="27432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3C5B1B5-5E37-0C46-99A6-19DDD3162CBA}"/>
              </a:ext>
            </a:extLst>
          </p:cNvPr>
          <p:cNvSpPr txBox="1"/>
          <p:nvPr/>
        </p:nvSpPr>
        <p:spPr>
          <a:xfrm>
            <a:off x="3202831" y="3944170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10.0.0.0/19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AB2DA7-DA00-5D4A-9698-2A7EF6E082FE}"/>
              </a:ext>
            </a:extLst>
          </p:cNvPr>
          <p:cNvSpPr/>
          <p:nvPr/>
        </p:nvSpPr>
        <p:spPr>
          <a:xfrm>
            <a:off x="6911817" y="1396536"/>
            <a:ext cx="2470969" cy="284295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solidFill>
              <a:srgbClr val="007DB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096E968-AD7E-1745-89D5-3B7F86F5DD97}"/>
              </a:ext>
            </a:extLst>
          </p:cNvPr>
          <p:cNvSpPr/>
          <p:nvPr/>
        </p:nvSpPr>
        <p:spPr>
          <a:xfrm>
            <a:off x="6756689" y="629763"/>
            <a:ext cx="2782099" cy="3942237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2</a:t>
            </a: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C776ABA9-5E64-204C-B51D-F2AB180851B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911818" y="1406958"/>
            <a:ext cx="274320" cy="274320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8075A413-1B0E-604E-B4B1-0DA13B87AD04}"/>
              </a:ext>
            </a:extLst>
          </p:cNvPr>
          <p:cNvSpPr txBox="1"/>
          <p:nvPr/>
        </p:nvSpPr>
        <p:spPr>
          <a:xfrm>
            <a:off x="7419952" y="3953960"/>
            <a:ext cx="1252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10.0.32.0/19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8C9F2C-FD3C-2147-AEF7-3A12A3025C38}"/>
              </a:ext>
            </a:extLst>
          </p:cNvPr>
          <p:cNvSpPr txBox="1"/>
          <p:nvPr/>
        </p:nvSpPr>
        <p:spPr>
          <a:xfrm>
            <a:off x="5321667" y="4127815"/>
            <a:ext cx="1435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1E8900"/>
                </a:solidFill>
              </a:rPr>
              <a:t>10.0.0.0/16</a:t>
            </a:r>
          </a:p>
        </p:txBody>
      </p:sp>
      <p:pic>
        <p:nvPicPr>
          <p:cNvPr id="50" name="Graphic 49">
            <a:extLst>
              <a:ext uri="{FF2B5EF4-FFF2-40B4-BE49-F238E27FC236}">
                <a16:creationId xmlns:a16="http://schemas.microsoft.com/office/drawing/2014/main" id="{10123651-17B0-2A44-8CA4-B77BD7B2FA5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644426" y="2016996"/>
            <a:ext cx="573743" cy="573743"/>
          </a:xfrm>
          <a:prstGeom prst="rect">
            <a:avLst/>
          </a:prstGeom>
        </p:spPr>
      </p:pic>
      <p:pic>
        <p:nvPicPr>
          <p:cNvPr id="51" name="Graphic 50">
            <a:extLst>
              <a:ext uri="{FF2B5EF4-FFF2-40B4-BE49-F238E27FC236}">
                <a16:creationId xmlns:a16="http://schemas.microsoft.com/office/drawing/2014/main" id="{9E199607-7A71-D842-BF36-F0C99179EC2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869346" y="2016996"/>
            <a:ext cx="573743" cy="573743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D1302C80-B7EB-D248-900A-0DDAF4CD099C}"/>
              </a:ext>
            </a:extLst>
          </p:cNvPr>
          <p:cNvSpPr txBox="1"/>
          <p:nvPr/>
        </p:nvSpPr>
        <p:spPr>
          <a:xfrm>
            <a:off x="3199384" y="2556510"/>
            <a:ext cx="1463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Primary SQL </a:t>
            </a:r>
            <a:r>
              <a:rPr lang="en-US" sz="1200" dirty="0" smtClean="0"/>
              <a:t>replica</a:t>
            </a:r>
            <a:endParaRPr lang="en-US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0219184-E6D6-5740-B4EF-30598FA614EA}"/>
              </a:ext>
            </a:extLst>
          </p:cNvPr>
          <p:cNvSpPr txBox="1"/>
          <p:nvPr/>
        </p:nvSpPr>
        <p:spPr>
          <a:xfrm>
            <a:off x="7217324" y="2556510"/>
            <a:ext cx="1877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Secondary SQL </a:t>
            </a:r>
            <a:r>
              <a:rPr lang="en-US" sz="1200" dirty="0" smtClean="0"/>
              <a:t>replica</a:t>
            </a:r>
            <a:endParaRPr lang="en-US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90AE857-F522-9E4F-BFAF-065A4C8450D9}"/>
              </a:ext>
            </a:extLst>
          </p:cNvPr>
          <p:cNvSpPr txBox="1"/>
          <p:nvPr/>
        </p:nvSpPr>
        <p:spPr>
          <a:xfrm>
            <a:off x="5389275" y="2996084"/>
            <a:ext cx="1327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Availability group listener</a:t>
            </a:r>
          </a:p>
          <a:p>
            <a:pPr algn="ctr"/>
            <a:r>
              <a:rPr lang="en-US" sz="1200" dirty="0" err="1" smtClean="0"/>
              <a:t>ag.example.com</a:t>
            </a:r>
            <a:endParaRPr lang="en-US" sz="1200" dirty="0"/>
          </a:p>
        </p:txBody>
      </p:sp>
      <p:pic>
        <p:nvPicPr>
          <p:cNvPr id="57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969017" y="2879584"/>
            <a:ext cx="469900" cy="46990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2717414" y="3338366"/>
            <a:ext cx="97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File share witness</a:t>
            </a:r>
            <a:endParaRPr lang="en-US" sz="120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7DED202-AACE-4B4D-8576-764F2AAC561B}"/>
              </a:ext>
            </a:extLst>
          </p:cNvPr>
          <p:cNvSpPr/>
          <p:nvPr/>
        </p:nvSpPr>
        <p:spPr>
          <a:xfrm>
            <a:off x="5353395" y="3000204"/>
            <a:ext cx="1371600" cy="639149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5A6B86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3620668" y="3025294"/>
            <a:ext cx="16367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Primary: 10.0.0.100</a:t>
            </a:r>
          </a:p>
          <a:p>
            <a:r>
              <a:rPr lang="en-US" sz="1100" dirty="0" err="1" smtClean="0"/>
              <a:t>WSFC</a:t>
            </a:r>
            <a:r>
              <a:rPr lang="en-US" sz="1100" dirty="0" smtClean="0"/>
              <a:t>: 10.0.0.101</a:t>
            </a:r>
          </a:p>
          <a:p>
            <a:r>
              <a:rPr lang="en-US" sz="1100" dirty="0" smtClean="0"/>
              <a:t>AG listener: 10.0.0.102</a:t>
            </a:r>
            <a:endParaRPr lang="en-US" sz="11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7079996" y="3025294"/>
            <a:ext cx="16367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Primary: 10.0.32.100</a:t>
            </a:r>
          </a:p>
          <a:p>
            <a:r>
              <a:rPr lang="en-US" sz="1100" dirty="0" err="1" smtClean="0"/>
              <a:t>WSFC</a:t>
            </a:r>
            <a:r>
              <a:rPr lang="en-US" sz="1100" dirty="0" smtClean="0"/>
              <a:t>: 10.0.32.101</a:t>
            </a:r>
          </a:p>
          <a:p>
            <a:r>
              <a:rPr lang="en-US" sz="1100" dirty="0" smtClean="0"/>
              <a:t>AG listener: 10.0.32.102</a:t>
            </a:r>
            <a:endParaRPr lang="en-US" sz="1100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21BBC288-5AFD-AB40-A3F3-F427E49EB12C}"/>
              </a:ext>
            </a:extLst>
          </p:cNvPr>
          <p:cNvCxnSpPr>
            <a:cxnSpLocks/>
          </p:cNvCxnSpPr>
          <p:nvPr/>
        </p:nvCxnSpPr>
        <p:spPr>
          <a:xfrm>
            <a:off x="4218169" y="2246122"/>
            <a:ext cx="365117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218168" y="2419350"/>
            <a:ext cx="4023360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397588" y="2357247"/>
            <a:ext cx="15142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Automatic failover</a:t>
            </a:r>
            <a:endParaRPr lang="en-US" sz="1100" b="1" dirty="0">
              <a:solidFill>
                <a:schemeClr val="bg1"/>
              </a:solidFill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1BBC288-5AFD-AB40-A3F3-F427E49EB12C}"/>
              </a:ext>
            </a:extLst>
          </p:cNvPr>
          <p:cNvCxnSpPr>
            <a:cxnSpLocks/>
          </p:cNvCxnSpPr>
          <p:nvPr/>
        </p:nvCxnSpPr>
        <p:spPr>
          <a:xfrm flipV="1">
            <a:off x="6724994" y="3325765"/>
            <a:ext cx="411480" cy="53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1BBC288-5AFD-AB40-A3F3-F427E49EB12C}"/>
              </a:ext>
            </a:extLst>
          </p:cNvPr>
          <p:cNvCxnSpPr>
            <a:cxnSpLocks/>
          </p:cNvCxnSpPr>
          <p:nvPr/>
        </p:nvCxnSpPr>
        <p:spPr>
          <a:xfrm flipV="1">
            <a:off x="4945144" y="3325765"/>
            <a:ext cx="411480" cy="53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50219184-E6D6-5740-B4EF-30598FA614EA}"/>
              </a:ext>
            </a:extLst>
          </p:cNvPr>
          <p:cNvSpPr txBox="1"/>
          <p:nvPr/>
        </p:nvSpPr>
        <p:spPr>
          <a:xfrm>
            <a:off x="2894928" y="1729847"/>
            <a:ext cx="2072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synchronous-commit mode</a:t>
            </a:r>
            <a:endParaRPr lang="en-US" sz="12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0219184-E6D6-5740-B4EF-30598FA614EA}"/>
              </a:ext>
            </a:extLst>
          </p:cNvPr>
          <p:cNvSpPr txBox="1"/>
          <p:nvPr/>
        </p:nvSpPr>
        <p:spPr>
          <a:xfrm>
            <a:off x="7119848" y="1729847"/>
            <a:ext cx="2072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synchronous-commit mode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50117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2222952" y="1853184"/>
            <a:ext cx="2746132" cy="270644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Private subnet</a:t>
            </a:r>
          </a:p>
          <a:p>
            <a:pPr algn="l"/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222953" y="1853184"/>
            <a:ext cx="274320" cy="27432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6697648" y="1853183"/>
            <a:ext cx="2746132" cy="2706445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Private subnet</a:t>
            </a:r>
          </a:p>
          <a:p>
            <a:pPr algn="l"/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697649" y="1853184"/>
            <a:ext cx="274320" cy="274320"/>
          </a:xfrm>
          <a:prstGeom prst="rect">
            <a:avLst/>
          </a:prstGeom>
        </p:spPr>
      </p:pic>
      <p:pic>
        <p:nvPicPr>
          <p:cNvPr id="53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410449" y="2917746"/>
            <a:ext cx="469900" cy="469900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117347" y="3363155"/>
            <a:ext cx="1056105" cy="471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File-share </a:t>
            </a:r>
          </a:p>
          <a:p>
            <a:pPr algn="ctr"/>
            <a:r>
              <a:rPr 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witness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2149684" y="1548384"/>
            <a:ext cx="2884905" cy="3124200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1 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6633999" y="1548384"/>
            <a:ext cx="2884905" cy="3124200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2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20">
            <a:extLst>
              <a:ext uri="{FF2B5EF4-FFF2-40B4-BE49-F238E27FC236}">
                <a16:creationId xmlns:a16="http://schemas.microsoft.com/office/drawing/2014/main" id="{299DEEBF-82E8-184A-AA82-AF0D7BA0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231" y="4058385"/>
            <a:ext cx="114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tempdb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85" name="Graphic 16">
            <a:extLst>
              <a:ext uri="{FF2B5EF4-FFF2-40B4-BE49-F238E27FC236}">
                <a16:creationId xmlns:a16="http://schemas.microsoft.com/office/drawing/2014/main" id="{9215E007-57C0-7549-8C66-76C2A44C4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761" y="360118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" name="TextBox 20">
            <a:extLst>
              <a:ext uri="{FF2B5EF4-FFF2-40B4-BE49-F238E27FC236}">
                <a16:creationId xmlns:a16="http://schemas.microsoft.com/office/drawing/2014/main" id="{299DEEBF-82E8-184A-AA82-AF0D7BA0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447" y="4058385"/>
            <a:ext cx="114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SQL logs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91" name="Graphic 16">
            <a:extLst>
              <a:ext uri="{FF2B5EF4-FFF2-40B4-BE49-F238E27FC236}">
                <a16:creationId xmlns:a16="http://schemas.microsoft.com/office/drawing/2014/main" id="{9215E007-57C0-7549-8C66-76C2A44C4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164" y="360118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9000D47F-3D37-0845-84DB-830DDB3A9E9B}"/>
              </a:ext>
            </a:extLst>
          </p:cNvPr>
          <p:cNvCxnSpPr/>
          <p:nvPr/>
        </p:nvCxnSpPr>
        <p:spPr>
          <a:xfrm>
            <a:off x="4607904" y="3800129"/>
            <a:ext cx="246888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20">
            <a:extLst>
              <a:ext uri="{FF2B5EF4-FFF2-40B4-BE49-F238E27FC236}">
                <a16:creationId xmlns:a16="http://schemas.microsoft.com/office/drawing/2014/main" id="{299DEEBF-82E8-184A-AA82-AF0D7BA0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242" y="3220185"/>
            <a:ext cx="1447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SQL data 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96" name="Graphic 16">
            <a:extLst>
              <a:ext uri="{FF2B5EF4-FFF2-40B4-BE49-F238E27FC236}">
                <a16:creationId xmlns:a16="http://schemas.microsoft.com/office/drawing/2014/main" id="{9215E007-57C0-7549-8C66-76C2A44C4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164" y="276298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9000D47F-3D37-0845-84DB-830DDB3A9E9B}"/>
              </a:ext>
            </a:extLst>
          </p:cNvPr>
          <p:cNvCxnSpPr/>
          <p:nvPr/>
        </p:nvCxnSpPr>
        <p:spPr>
          <a:xfrm>
            <a:off x="4607904" y="3098250"/>
            <a:ext cx="246888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20">
            <a:extLst>
              <a:ext uri="{FF2B5EF4-FFF2-40B4-BE49-F238E27FC236}">
                <a16:creationId xmlns:a16="http://schemas.microsoft.com/office/drawing/2014/main" id="{299DEEBF-82E8-184A-AA82-AF0D7BA0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8642" y="3220185"/>
            <a:ext cx="114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Root EBS 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03" name="Graphic 16">
            <a:extLst>
              <a:ext uri="{FF2B5EF4-FFF2-40B4-BE49-F238E27FC236}">
                <a16:creationId xmlns:a16="http://schemas.microsoft.com/office/drawing/2014/main" id="{9215E007-57C0-7549-8C66-76C2A44C4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172" y="276298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" name="Graphic 23">
            <a:extLst>
              <a:ext uri="{FF2B5EF4-FFF2-40B4-BE49-F238E27FC236}">
                <a16:creationId xmlns:a16="http://schemas.microsoft.com/office/drawing/2014/main" id="{E5F6AC04-C349-254C-8012-835D0BB04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285" y="2357556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Rectangle 106">
            <a:extLst>
              <a:ext uri="{FF2B5EF4-FFF2-40B4-BE49-F238E27FC236}">
                <a16:creationId xmlns:a16="http://schemas.microsoft.com/office/drawing/2014/main" id="{56D7E570-4FE2-2F46-A39D-E8C015BB79A5}"/>
              </a:ext>
            </a:extLst>
          </p:cNvPr>
          <p:cNvSpPr/>
          <p:nvPr/>
        </p:nvSpPr>
        <p:spPr>
          <a:xfrm>
            <a:off x="3140285" y="2357556"/>
            <a:ext cx="1676492" cy="2010228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SQL Server 1</a:t>
            </a:r>
            <a:endParaRPr lang="en-US" sz="1200" dirty="0">
              <a:ln w="0"/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20">
            <a:extLst>
              <a:ext uri="{FF2B5EF4-FFF2-40B4-BE49-F238E27FC236}">
                <a16:creationId xmlns:a16="http://schemas.microsoft.com/office/drawing/2014/main" id="{299DEEBF-82E8-184A-AA82-AF0D7BA0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5267" y="4069269"/>
            <a:ext cx="114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SQL </a:t>
            </a: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logs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19" name="Graphic 16">
            <a:extLst>
              <a:ext uri="{FF2B5EF4-FFF2-40B4-BE49-F238E27FC236}">
                <a16:creationId xmlns:a16="http://schemas.microsoft.com/office/drawing/2014/main" id="{9215E007-57C0-7549-8C66-76C2A44C4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984" y="361206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" name="TextBox 20">
            <a:extLst>
              <a:ext uri="{FF2B5EF4-FFF2-40B4-BE49-F238E27FC236}">
                <a16:creationId xmlns:a16="http://schemas.microsoft.com/office/drawing/2014/main" id="{299DEEBF-82E8-184A-AA82-AF0D7BA0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678" y="4069269"/>
            <a:ext cx="114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tempdb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21" name="Graphic 16">
            <a:extLst>
              <a:ext uri="{FF2B5EF4-FFF2-40B4-BE49-F238E27FC236}">
                <a16:creationId xmlns:a16="http://schemas.microsoft.com/office/drawing/2014/main" id="{9215E007-57C0-7549-8C66-76C2A44C4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395" y="361206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" name="TextBox 20">
            <a:extLst>
              <a:ext uri="{FF2B5EF4-FFF2-40B4-BE49-F238E27FC236}">
                <a16:creationId xmlns:a16="http://schemas.microsoft.com/office/drawing/2014/main" id="{299DEEBF-82E8-184A-AA82-AF0D7BA0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3278" y="3231069"/>
            <a:ext cx="1447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Root EBS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23" name="Graphic 16">
            <a:extLst>
              <a:ext uri="{FF2B5EF4-FFF2-40B4-BE49-F238E27FC236}">
                <a16:creationId xmlns:a16="http://schemas.microsoft.com/office/drawing/2014/main" id="{9215E007-57C0-7549-8C66-76C2A44C4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395" y="277386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" name="TextBox 20">
            <a:extLst>
              <a:ext uri="{FF2B5EF4-FFF2-40B4-BE49-F238E27FC236}">
                <a16:creationId xmlns:a16="http://schemas.microsoft.com/office/drawing/2014/main" id="{299DEEBF-82E8-184A-AA82-AF0D7BA0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3678" y="3231069"/>
            <a:ext cx="114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SQL data </a:t>
            </a: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25" name="Graphic 16">
            <a:extLst>
              <a:ext uri="{FF2B5EF4-FFF2-40B4-BE49-F238E27FC236}">
                <a16:creationId xmlns:a16="http://schemas.microsoft.com/office/drawing/2014/main" id="{9215E007-57C0-7549-8C66-76C2A44C4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395" y="277386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" name="Graphic 23">
            <a:extLst>
              <a:ext uri="{FF2B5EF4-FFF2-40B4-BE49-F238E27FC236}">
                <a16:creationId xmlns:a16="http://schemas.microsoft.com/office/drawing/2014/main" id="{E5F6AC04-C349-254C-8012-835D0BB04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928" y="2357556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" name="Rectangle 128">
            <a:extLst>
              <a:ext uri="{FF2B5EF4-FFF2-40B4-BE49-F238E27FC236}">
                <a16:creationId xmlns:a16="http://schemas.microsoft.com/office/drawing/2014/main" id="{56D7E570-4FE2-2F46-A39D-E8C015BB79A5}"/>
              </a:ext>
            </a:extLst>
          </p:cNvPr>
          <p:cNvSpPr/>
          <p:nvPr/>
        </p:nvSpPr>
        <p:spPr>
          <a:xfrm>
            <a:off x="6840928" y="2357556"/>
            <a:ext cx="1676492" cy="2010228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SQL Server 2</a:t>
            </a:r>
            <a:endParaRPr lang="en-US" sz="1200" dirty="0">
              <a:ln w="0"/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FFA89DF7-D079-0947-8E29-4EEA4975DBBD}"/>
              </a:ext>
            </a:extLst>
          </p:cNvPr>
          <p:cNvSpPr/>
          <p:nvPr/>
        </p:nvSpPr>
        <p:spPr>
          <a:xfrm>
            <a:off x="3054250" y="2200122"/>
            <a:ext cx="5550254" cy="2275321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WSFC cluster:</a:t>
            </a:r>
            <a:br>
              <a:rPr lang="en-US" sz="1200" dirty="0" smtClean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On</a:t>
            </a:r>
            <a:br>
              <a:rPr lang="en-US" sz="1200" dirty="0" smtClean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group</a:t>
            </a: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9310686" y="6467782"/>
            <a:ext cx="2589555" cy="3003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lnSpc>
                <a:spcPts val="1600"/>
              </a:lnSpc>
              <a:spcBef>
                <a:spcPts val="0"/>
              </a:spcBef>
              <a:spcAft>
                <a:spcPts val="700"/>
              </a:spcAft>
            </a:pP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Zoomed in on the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eplication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5224123" y="3311828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Replication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311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2414</TotalTime>
  <Words>351</Words>
  <Application>Microsoft Office PowerPoint</Application>
  <PresentationFormat>Widescreen</PresentationFormat>
  <Paragraphs>169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Amazon Ember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Selamoglu, Handan</dc:creator>
  <cp:lastModifiedBy>Marcia Johnston</cp:lastModifiedBy>
  <cp:revision>37</cp:revision>
  <dcterms:created xsi:type="dcterms:W3CDTF">2018-10-24T18:20:21Z</dcterms:created>
  <dcterms:modified xsi:type="dcterms:W3CDTF">2021-04-24T04:08:12Z</dcterms:modified>
</cp:coreProperties>
</file>