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6304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96484"/>
            <a:ext cx="10972800" cy="3183467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2717"/>
            <a:ext cx="10972800" cy="2207683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7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86834"/>
            <a:ext cx="315468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86834"/>
            <a:ext cx="928116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2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1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279652"/>
            <a:ext cx="12618720" cy="3803649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6119285"/>
            <a:ext cx="12618720" cy="2000249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7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3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86834"/>
            <a:ext cx="1261872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241551"/>
            <a:ext cx="6189344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340100"/>
            <a:ext cx="6189344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241551"/>
            <a:ext cx="6219826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340100"/>
            <a:ext cx="6219826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8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6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316567"/>
            <a:ext cx="7406640" cy="6498167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5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316567"/>
            <a:ext cx="7406640" cy="6498167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7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86834"/>
            <a:ext cx="1261872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434167"/>
            <a:ext cx="1261872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7CCAA-66DC-4E9C-8294-180E366D15D0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8475134"/>
            <a:ext cx="493776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6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26" Type="http://schemas.openxmlformats.org/officeDocument/2006/relationships/image" Target="../media/image13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25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24" Type="http://schemas.openxmlformats.org/officeDocument/2006/relationships/image" Target="../media/image11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Relationship Id="rId2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332637" y="410219"/>
            <a:ext cx="10571504" cy="7260582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Arial" panose="020B0604020202020204"/>
              </a:rPr>
              <a:t>AWS Cloud</a:t>
            </a:r>
          </a:p>
        </p:txBody>
      </p:sp>
      <p:pic>
        <p:nvPicPr>
          <p:cNvPr id="5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32636" y="410218"/>
            <a:ext cx="330200" cy="330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1430944" y="824130"/>
            <a:ext cx="8734421" cy="6730914"/>
          </a:xfrm>
          <a:prstGeom prst="rect">
            <a:avLst/>
          </a:prstGeom>
          <a:noFill/>
          <a:ln w="12700" cap="flat" cmpd="sng" algn="ctr">
            <a:solidFill>
              <a:srgbClr val="1D89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ln w="0"/>
                <a:solidFill>
                  <a:srgbClr val="1D8900"/>
                </a:solidFill>
                <a:latin typeface="Arial" panose="020B0604020202020204"/>
              </a:rPr>
              <a:t>VPC</a:t>
            </a:r>
          </a:p>
        </p:txBody>
      </p:sp>
      <p:pic>
        <p:nvPicPr>
          <p:cNvPr id="9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430944" y="820366"/>
            <a:ext cx="330200" cy="330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1761144" y="1763858"/>
            <a:ext cx="2983942" cy="5620921"/>
          </a:xfrm>
          <a:prstGeom prst="rect">
            <a:avLst/>
          </a:prstGeom>
          <a:noFill/>
          <a:ln w="12700" cap="flat" cmpd="sng" algn="ctr">
            <a:solidFill>
              <a:srgbClr val="007CBC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Availability Zone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920972" y="2127614"/>
            <a:ext cx="2688762" cy="1305639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1D8900"/>
                </a:solidFill>
                <a:latin typeface="Arial" panose="020B0604020202020204"/>
              </a:rPr>
              <a:t>Public subnet</a:t>
            </a:r>
          </a:p>
        </p:txBody>
      </p:sp>
      <p:pic>
        <p:nvPicPr>
          <p:cNvPr id="14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920972" y="2125256"/>
            <a:ext cx="274320" cy="27432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920971" y="3487785"/>
            <a:ext cx="2688762" cy="3744970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Private subnet</a:t>
            </a:r>
          </a:p>
        </p:txBody>
      </p:sp>
      <p:pic>
        <p:nvPicPr>
          <p:cNvPr id="18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920971" y="3485426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8852" y="385933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22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579838" y="3858138"/>
            <a:ext cx="330200" cy="3302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6726910" y="1763168"/>
            <a:ext cx="2983942" cy="5621496"/>
          </a:xfrm>
          <a:prstGeom prst="rect">
            <a:avLst/>
          </a:prstGeom>
          <a:noFill/>
          <a:ln w="12700" cap="flat" cmpd="sng" algn="ctr">
            <a:solidFill>
              <a:srgbClr val="007CBC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Availability Zone 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6886738" y="2118091"/>
            <a:ext cx="2688762" cy="1315163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1D8900"/>
                </a:solidFill>
                <a:latin typeface="Arial" panose="020B0604020202020204"/>
              </a:rPr>
              <a:t>Public subnet</a:t>
            </a:r>
          </a:p>
        </p:txBody>
      </p:sp>
      <p:pic>
        <p:nvPicPr>
          <p:cNvPr id="25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886738" y="2115731"/>
            <a:ext cx="274320" cy="27432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6886737" y="3487787"/>
            <a:ext cx="2688762" cy="3744968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Private subnet</a:t>
            </a:r>
          </a:p>
        </p:txBody>
      </p:sp>
      <p:pic>
        <p:nvPicPr>
          <p:cNvPr id="27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6886737" y="3485426"/>
            <a:ext cx="274320" cy="27432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1679" y="468229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32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572665" y="4680113"/>
            <a:ext cx="330200" cy="33020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5925" y="550525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36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576911" y="5502181"/>
            <a:ext cx="330200" cy="33020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1679" y="632821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38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579838" y="6325202"/>
            <a:ext cx="330200" cy="3302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6CA15AED-35F1-B741-B625-344B2F890384}"/>
              </a:ext>
            </a:extLst>
          </p:cNvPr>
          <p:cNvSpPr txBox="1"/>
          <p:nvPr/>
        </p:nvSpPr>
        <p:spPr>
          <a:xfrm>
            <a:off x="2043529" y="3013065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Bastion host</a:t>
            </a:r>
          </a:p>
        </p:txBody>
      </p:sp>
      <p:pic>
        <p:nvPicPr>
          <p:cNvPr id="43" name="Graphic 150">
            <a:extLst>
              <a:ext uri="{FF2B5EF4-FFF2-40B4-BE49-F238E27FC236}">
                <a16:creationId xmlns:a16="http://schemas.microsoft.com/office/drawing/2014/main" id="{504658ED-D930-1A4A-958A-B65B3F87EA9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566083" y="2519492"/>
            <a:ext cx="469900" cy="4699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3216751" y="2997743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NAT gateway</a:t>
            </a:r>
          </a:p>
        </p:txBody>
      </p:sp>
      <p:pic>
        <p:nvPicPr>
          <p:cNvPr id="45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3617905" y="2527636"/>
            <a:ext cx="469900" cy="46990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7635410" y="2997742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NAT gateway</a:t>
            </a:r>
          </a:p>
        </p:txBody>
      </p:sp>
      <p:pic>
        <p:nvPicPr>
          <p:cNvPr id="47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8018681" y="2523680"/>
            <a:ext cx="469900" cy="46990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52102B6A-E0DE-BF47-806D-D37ACFEA5A70}"/>
              </a:ext>
            </a:extLst>
          </p:cNvPr>
          <p:cNvSpPr txBox="1"/>
          <p:nvPr/>
        </p:nvSpPr>
        <p:spPr>
          <a:xfrm>
            <a:off x="9917106" y="6178224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Amazon S3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66794" y="3919156"/>
            <a:ext cx="1545870" cy="619231"/>
            <a:chOff x="2946916" y="4645152"/>
            <a:chExt cx="1545870" cy="619231"/>
          </a:xfrm>
        </p:grpSpPr>
        <p:pic>
          <p:nvPicPr>
            <p:cNvPr id="54" name="Graphic 135">
              <a:extLst>
                <a:ext uri="{FF2B5EF4-FFF2-40B4-BE49-F238E27FC236}">
                  <a16:creationId xmlns:a16="http://schemas.microsoft.com/office/drawing/2014/main" id="{C19987B1-DB3A-1640-994D-BCB81FCC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p:blipFill>
          <p:spPr>
            <a:xfrm>
              <a:off x="3520870" y="4645152"/>
              <a:ext cx="390092" cy="390092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90C1CC4-DFE6-0445-BD1C-DB610E1A07F5}"/>
                </a:ext>
              </a:extLst>
            </p:cNvPr>
            <p:cNvSpPr txBox="1"/>
            <p:nvPr/>
          </p:nvSpPr>
          <p:spPr>
            <a:xfrm>
              <a:off x="2946916" y="4987384"/>
              <a:ext cx="15458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232F3D"/>
                  </a:solidFill>
                  <a:latin typeface="Arial" panose="020B0604020202020204"/>
                </a:rPr>
                <a:t>Arkime instance</a:t>
              </a:r>
            </a:p>
          </p:txBody>
        </p:sp>
      </p:grpSp>
      <p:pic>
        <p:nvPicPr>
          <p:cNvPr id="6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7558004" y="3919156"/>
            <a:ext cx="390092" cy="390092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7010176" y="4257484"/>
            <a:ext cx="1494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Arkime instance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288223" y="1016000"/>
            <a:ext cx="1362702" cy="734199"/>
            <a:chOff x="8548447" y="1351724"/>
            <a:chExt cx="1362702" cy="734199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8548447" y="1808924"/>
              <a:ext cx="13627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Wireshark ELB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2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8968330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5916623" y="1016000"/>
            <a:ext cx="976793" cy="734199"/>
            <a:chOff x="7616305" y="1351724"/>
            <a:chExt cx="976793" cy="734199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7616305" y="1808924"/>
              <a:ext cx="9767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Zeek ELB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3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7836624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4413171" y="1016000"/>
            <a:ext cx="1221505" cy="734199"/>
            <a:chOff x="3729551" y="1351724"/>
            <a:chExt cx="1221505" cy="73419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3729551" y="1808924"/>
              <a:ext cx="12215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en-US" sz="1200" dirty="0"/>
                <a:t>Suricata ELB</a:t>
              </a:r>
              <a:endParaRPr lang="en-US" dirty="0"/>
            </a:p>
          </p:txBody>
        </p:sp>
        <p:pic>
          <p:nvPicPr>
            <p:cNvPr id="95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4088607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043746" y="1016000"/>
            <a:ext cx="1026176" cy="734199"/>
            <a:chOff x="2301966" y="1351724"/>
            <a:chExt cx="1026176" cy="734199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2301966" y="1808924"/>
              <a:ext cx="1026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Arkime ELB</a:t>
              </a:r>
            </a:p>
          </p:txBody>
        </p:sp>
        <p:pic>
          <p:nvPicPr>
            <p:cNvPr id="96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p:blipFill>
          <p:spPr>
            <a:xfrm>
              <a:off x="2589635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121" name="Group 120"/>
          <p:cNvGrpSpPr/>
          <p:nvPr/>
        </p:nvGrpSpPr>
        <p:grpSpPr>
          <a:xfrm>
            <a:off x="3064830" y="4742116"/>
            <a:ext cx="5433912" cy="619231"/>
            <a:chOff x="3016588" y="4645152"/>
            <a:chExt cx="5433912" cy="619231"/>
          </a:xfrm>
        </p:grpSpPr>
        <p:grpSp>
          <p:nvGrpSpPr>
            <p:cNvPr id="122" name="Group 121"/>
            <p:cNvGrpSpPr/>
            <p:nvPr/>
          </p:nvGrpSpPr>
          <p:grpSpPr>
            <a:xfrm>
              <a:off x="3016588" y="4645152"/>
              <a:ext cx="1416657" cy="619231"/>
              <a:chOff x="3016588" y="4645152"/>
              <a:chExt cx="1416657" cy="619231"/>
            </a:xfrm>
          </p:grpSpPr>
          <p:pic>
            <p:nvPicPr>
              <p:cNvPr id="126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xmlns="" r:embed="rId19"/>
                  </a:ext>
                </a:extLst>
              </a:blip>
              <a:stretch>
                <a:fillRect/>
              </a:stretch>
            </p:blipFill>
            <p:spPr>
              <a:xfrm>
                <a:off x="3520870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3016588" y="4987384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Suricata instance</a:t>
                </a: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7033843" y="4645152"/>
              <a:ext cx="1416657" cy="615327"/>
              <a:chOff x="7033843" y="4645152"/>
              <a:chExt cx="1416657" cy="615327"/>
            </a:xfrm>
          </p:grpSpPr>
          <p:pic>
            <p:nvPicPr>
              <p:cNvPr id="124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xmlns="" r:embed="rId19"/>
                  </a:ext>
                </a:extLst>
              </a:blip>
              <a:stretch>
                <a:fillRect/>
              </a:stretch>
            </p:blipFill>
            <p:spPr>
              <a:xfrm>
                <a:off x="7538126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7033843" y="4983480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Suricata instance</a:t>
                </a:r>
              </a:p>
            </p:txBody>
          </p:sp>
        </p:grpSp>
      </p:grpSp>
      <p:grpSp>
        <p:nvGrpSpPr>
          <p:cNvPr id="128" name="Group 127"/>
          <p:cNvGrpSpPr/>
          <p:nvPr/>
        </p:nvGrpSpPr>
        <p:grpSpPr>
          <a:xfrm>
            <a:off x="2990610" y="5565076"/>
            <a:ext cx="5508133" cy="619231"/>
            <a:chOff x="2942368" y="4645152"/>
            <a:chExt cx="5508133" cy="619231"/>
          </a:xfrm>
        </p:grpSpPr>
        <p:grpSp>
          <p:nvGrpSpPr>
            <p:cNvPr id="129" name="Group 128"/>
            <p:cNvGrpSpPr/>
            <p:nvPr/>
          </p:nvGrpSpPr>
          <p:grpSpPr>
            <a:xfrm>
              <a:off x="2942368" y="4645152"/>
              <a:ext cx="1490877" cy="619231"/>
              <a:chOff x="2942368" y="4645152"/>
              <a:chExt cx="1490877" cy="619231"/>
            </a:xfrm>
          </p:grpSpPr>
          <p:pic>
            <p:nvPicPr>
              <p:cNvPr id="133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xmlns="" r:embed="rId19"/>
                  </a:ext>
                </a:extLst>
              </a:blip>
              <a:stretch>
                <a:fillRect/>
              </a:stretch>
            </p:blipFill>
            <p:spPr>
              <a:xfrm>
                <a:off x="3520870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2942368" y="4987384"/>
                <a:ext cx="14908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Wireshark instance</a:t>
                </a: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6961935" y="4645152"/>
              <a:ext cx="1488566" cy="615327"/>
              <a:chOff x="6961935" y="4645152"/>
              <a:chExt cx="1488566" cy="615327"/>
            </a:xfrm>
          </p:grpSpPr>
          <p:pic>
            <p:nvPicPr>
              <p:cNvPr id="131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xmlns="" r:embed="rId19"/>
                  </a:ext>
                </a:extLst>
              </a:blip>
              <a:stretch>
                <a:fillRect/>
              </a:stretch>
            </p:blipFill>
            <p:spPr>
              <a:xfrm>
                <a:off x="7538126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6961935" y="4983480"/>
                <a:ext cx="14885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Wireshark instance</a:t>
                </a:r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3064830" y="6388036"/>
            <a:ext cx="5433912" cy="619231"/>
            <a:chOff x="3016588" y="4645152"/>
            <a:chExt cx="5433912" cy="619231"/>
          </a:xfrm>
        </p:grpSpPr>
        <p:grpSp>
          <p:nvGrpSpPr>
            <p:cNvPr id="136" name="Group 135"/>
            <p:cNvGrpSpPr/>
            <p:nvPr/>
          </p:nvGrpSpPr>
          <p:grpSpPr>
            <a:xfrm>
              <a:off x="3016588" y="4645152"/>
              <a:ext cx="1416657" cy="619231"/>
              <a:chOff x="3016588" y="4645152"/>
              <a:chExt cx="1416657" cy="619231"/>
            </a:xfrm>
          </p:grpSpPr>
          <p:pic>
            <p:nvPicPr>
              <p:cNvPr id="140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xmlns="" r:embed="rId19"/>
                  </a:ext>
                </a:extLst>
              </a:blip>
              <a:stretch>
                <a:fillRect/>
              </a:stretch>
            </p:blipFill>
            <p:spPr>
              <a:xfrm>
                <a:off x="3520870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3016588" y="4987384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Zeek instance</a:t>
                </a: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7033843" y="4645152"/>
              <a:ext cx="1416657" cy="615327"/>
              <a:chOff x="7033843" y="4645152"/>
              <a:chExt cx="1416657" cy="615327"/>
            </a:xfrm>
          </p:grpSpPr>
          <p:pic>
            <p:nvPicPr>
              <p:cNvPr id="138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xmlns="" r:embed="rId19"/>
                  </a:ext>
                </a:extLst>
              </a:blip>
              <a:stretch>
                <a:fillRect/>
              </a:stretch>
            </p:blipFill>
            <p:spPr>
              <a:xfrm>
                <a:off x="7538126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7033843" y="4983480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Zeek instance</a:t>
                </a:r>
              </a:p>
            </p:txBody>
          </p:sp>
        </p:grpSp>
      </p:grpSp>
      <p:pic>
        <p:nvPicPr>
          <p:cNvPr id="99" name="Graphic 6">
            <a:extLst>
              <a:ext uri="{FF2B5EF4-FFF2-40B4-BE49-F238E27FC236}">
                <a16:creationId xmlns:a16="http://schemas.microsoft.com/office/drawing/2014/main" id="{A10310F3-E5E2-3E4C-B6F5-458F44FDB04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8877329" y="4940680"/>
            <a:ext cx="469900" cy="469900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24AD7438-27C2-1C42-AD58-5E68AC1A3695}"/>
              </a:ext>
            </a:extLst>
          </p:cNvPr>
          <p:cNvSpPr txBox="1"/>
          <p:nvPr/>
        </p:nvSpPr>
        <p:spPr>
          <a:xfrm>
            <a:off x="8649201" y="5416168"/>
            <a:ext cx="92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Traffic Mirroring</a:t>
            </a:r>
          </a:p>
        </p:txBody>
      </p:sp>
      <p:pic>
        <p:nvPicPr>
          <p:cNvPr id="101" name="Graphic 6">
            <a:extLst>
              <a:ext uri="{FF2B5EF4-FFF2-40B4-BE49-F238E27FC236}">
                <a16:creationId xmlns:a16="http://schemas.microsoft.com/office/drawing/2014/main" id="{A10310F3-E5E2-3E4C-B6F5-458F44FDB04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131403" y="4940680"/>
            <a:ext cx="469900" cy="469900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24AD7438-27C2-1C42-AD58-5E68AC1A3695}"/>
              </a:ext>
            </a:extLst>
          </p:cNvPr>
          <p:cNvSpPr txBox="1"/>
          <p:nvPr/>
        </p:nvSpPr>
        <p:spPr>
          <a:xfrm>
            <a:off x="1903275" y="5416168"/>
            <a:ext cx="92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Traffic Mirroring</a:t>
            </a:r>
          </a:p>
        </p:txBody>
      </p:sp>
      <p:pic>
        <p:nvPicPr>
          <p:cNvPr id="104" name="Graphic 18">
            <a:extLst>
              <a:ext uri="{FF2B5EF4-FFF2-40B4-BE49-F238E27FC236}">
                <a16:creationId xmlns:a16="http://schemas.microsoft.com/office/drawing/2014/main" id="{E5FD4EED-4294-9B46-94EC-81E3CD93B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8" y="4012373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TextBox 19">
            <a:extLst>
              <a:ext uri="{FF2B5EF4-FFF2-40B4-BE49-F238E27FC236}">
                <a16:creationId xmlns:a16="http://schemas.microsoft.com/office/drawing/2014/main" id="{78C7122A-6D83-9546-959B-4FC5CF89A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6248" y="4825612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06" name="Graphic 23">
            <a:extLst>
              <a:ext uri="{FF2B5EF4-FFF2-40B4-BE49-F238E27FC236}">
                <a16:creationId xmlns:a16="http://schemas.microsoft.com/office/drawing/2014/main" id="{0316825C-E8FE-D242-9AE4-1E556E177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8" y="26376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TextBox 12">
            <a:extLst>
              <a:ext uri="{FF2B5EF4-FFF2-40B4-BE49-F238E27FC236}">
                <a16:creationId xmlns:a16="http://schemas.microsoft.com/office/drawing/2014/main" id="{D8B7EE3A-50FB-1941-8EDA-2AEE34BCD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346" y="3401203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DynamoDB</a:t>
            </a:r>
          </a:p>
        </p:txBody>
      </p:sp>
      <p:pic>
        <p:nvPicPr>
          <p:cNvPr id="83" name="Graphic 8">
            <a:extLst>
              <a:ext uri="{FF2B5EF4-FFF2-40B4-BE49-F238E27FC236}">
                <a16:creationId xmlns:a16="http://schemas.microsoft.com/office/drawing/2014/main" id="{0D4A9B47-8231-EF4D-B9AB-A3D9E4B81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812" y="539608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03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3553</TotalTime>
  <Words>69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Owen, Dylan</dc:creator>
  <cp:lastModifiedBy>O'Neal, Anna</cp:lastModifiedBy>
  <cp:revision>32</cp:revision>
  <dcterms:created xsi:type="dcterms:W3CDTF">2020-02-03T19:21:02Z</dcterms:created>
  <dcterms:modified xsi:type="dcterms:W3CDTF">2021-07-27T19:08:09Z</dcterms:modified>
</cp:coreProperties>
</file>