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46304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35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1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96484"/>
            <a:ext cx="10972800" cy="3183467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802717"/>
            <a:ext cx="10972800" cy="2207683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4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7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86834"/>
            <a:ext cx="315468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86834"/>
            <a:ext cx="928116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1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279652"/>
            <a:ext cx="12618720" cy="3803649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6119285"/>
            <a:ext cx="12618720" cy="2000249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7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434167"/>
            <a:ext cx="621792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3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86834"/>
            <a:ext cx="1261872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241551"/>
            <a:ext cx="6189344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340100"/>
            <a:ext cx="6189344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241551"/>
            <a:ext cx="6219826" cy="1098549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340100"/>
            <a:ext cx="6219826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6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316567"/>
            <a:ext cx="7406640" cy="6498167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5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609600"/>
            <a:ext cx="4718684" cy="213360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316567"/>
            <a:ext cx="7406640" cy="6498167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743200"/>
            <a:ext cx="4718684" cy="5082117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86834"/>
            <a:ext cx="1261872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434167"/>
            <a:ext cx="1261872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CCAA-66DC-4E9C-8294-180E366D15D0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8475134"/>
            <a:ext cx="493776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8475134"/>
            <a:ext cx="32918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3B9D8-266A-4D22-8F30-A478EEEAA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6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1332637" y="410219"/>
            <a:ext cx="10571504" cy="7260582"/>
          </a:xfrm>
          <a:prstGeom prst="rect">
            <a:avLst/>
          </a:prstGeom>
          <a:noFill/>
          <a:ln w="12700" cap="flat" cmpd="sng" algn="ctr">
            <a:solidFill>
              <a:srgbClr val="232F3D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ysClr val="windowText" lastClr="000000"/>
                </a:solidFill>
                <a:latin typeface="Arial" panose="020B0604020202020204"/>
              </a:rPr>
              <a:t>AWS Cloud</a:t>
            </a:r>
          </a:p>
        </p:txBody>
      </p:sp>
      <p:pic>
        <p:nvPicPr>
          <p:cNvPr id="5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2636" y="410218"/>
            <a:ext cx="330200" cy="3302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2A0ABFB-D447-D349-9C47-3EE861DD0794}"/>
              </a:ext>
            </a:extLst>
          </p:cNvPr>
          <p:cNvSpPr/>
          <p:nvPr/>
        </p:nvSpPr>
        <p:spPr>
          <a:xfrm>
            <a:off x="1430944" y="824130"/>
            <a:ext cx="8734421" cy="6730914"/>
          </a:xfrm>
          <a:prstGeom prst="rect">
            <a:avLst/>
          </a:prstGeom>
          <a:noFill/>
          <a:ln w="12700" cap="flat" cmpd="sng" algn="ctr">
            <a:solidFill>
              <a:srgbClr val="1D89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ln w="0"/>
                <a:solidFill>
                  <a:srgbClr val="1D8900"/>
                </a:solidFill>
                <a:latin typeface="Arial" panose="020B0604020202020204"/>
              </a:rPr>
              <a:t>VPC</a:t>
            </a:r>
          </a:p>
        </p:txBody>
      </p:sp>
      <p:pic>
        <p:nvPicPr>
          <p:cNvPr id="9" name="Graphic 66">
            <a:extLst>
              <a:ext uri="{FF2B5EF4-FFF2-40B4-BE49-F238E27FC236}">
                <a16:creationId xmlns:a16="http://schemas.microsoft.com/office/drawing/2014/main" id="{811370A0-DDEF-2649-86F1-55809DBD16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30944" y="820366"/>
            <a:ext cx="330200" cy="33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1761144" y="1763858"/>
            <a:ext cx="2983942" cy="5620921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Availability Zone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920972" y="2127614"/>
            <a:ext cx="2688762" cy="1305639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/>
              </a:rPr>
              <a:t>Public subnet</a:t>
            </a:r>
          </a:p>
        </p:txBody>
      </p:sp>
      <p:pic>
        <p:nvPicPr>
          <p:cNvPr id="14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20972" y="2125256"/>
            <a:ext cx="274320" cy="27432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920971" y="3487785"/>
            <a:ext cx="2688762" cy="3744970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Private subnet</a:t>
            </a:r>
          </a:p>
        </p:txBody>
      </p:sp>
      <p:pic>
        <p:nvPicPr>
          <p:cNvPr id="18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20971" y="3485426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8852" y="385933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2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79838" y="3858138"/>
            <a:ext cx="330200" cy="3302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05B98DC-5AF5-3342-A4B1-F62852BC80FE}"/>
              </a:ext>
            </a:extLst>
          </p:cNvPr>
          <p:cNvSpPr/>
          <p:nvPr/>
        </p:nvSpPr>
        <p:spPr>
          <a:xfrm>
            <a:off x="6726910" y="1763168"/>
            <a:ext cx="2983942" cy="5621496"/>
          </a:xfrm>
          <a:prstGeom prst="rect">
            <a:avLst/>
          </a:prstGeom>
          <a:noFill/>
          <a:ln w="12700" cap="flat" cmpd="sng" algn="ctr">
            <a:solidFill>
              <a:srgbClr val="007CBC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Availability Zone 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6886738" y="2118091"/>
            <a:ext cx="2688762" cy="1315163"/>
          </a:xfrm>
          <a:prstGeom prst="rect">
            <a:avLst/>
          </a:prstGeom>
          <a:solidFill>
            <a:srgbClr val="1D8900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1D8900"/>
                </a:solidFill>
                <a:latin typeface="Arial" panose="020B0604020202020204"/>
              </a:rPr>
              <a:t>Public subnet</a:t>
            </a:r>
          </a:p>
        </p:txBody>
      </p:sp>
      <p:pic>
        <p:nvPicPr>
          <p:cNvPr id="2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86738" y="2115731"/>
            <a:ext cx="274320" cy="2743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6886737" y="3487787"/>
            <a:ext cx="2688762" cy="3744968"/>
          </a:xfrm>
          <a:prstGeom prst="rect">
            <a:avLst/>
          </a:prstGeom>
          <a:solidFill>
            <a:srgbClr val="007CBC">
              <a:alpha val="9804"/>
            </a:srgbClr>
          </a:solidFill>
          <a:ln w="12700" cap="flat" cmpd="sng" algn="ctr">
            <a:noFill/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363">
              <a:defRPr/>
            </a:pPr>
            <a:r>
              <a:rPr lang="en-US" sz="1200" kern="0" dirty="0">
                <a:solidFill>
                  <a:srgbClr val="007CBC"/>
                </a:solidFill>
                <a:latin typeface="Arial" panose="020B0604020202020204"/>
              </a:rPr>
              <a:t>Private subnet</a:t>
            </a:r>
          </a:p>
        </p:txBody>
      </p:sp>
      <p:pic>
        <p:nvPicPr>
          <p:cNvPr id="2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86737" y="3485426"/>
            <a:ext cx="274320" cy="27432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1679" y="468229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3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72665" y="4680113"/>
            <a:ext cx="330200" cy="33020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5925" y="550525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36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76911" y="5502181"/>
            <a:ext cx="330200" cy="3302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811679" y="6328219"/>
            <a:ext cx="5848638" cy="640080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endParaRPr lang="en-US" sz="1200" dirty="0">
              <a:solidFill>
                <a:srgbClr val="D86613"/>
              </a:solidFill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</a:rPr>
              <a:t>Auto Scaling group</a:t>
            </a:r>
          </a:p>
        </p:txBody>
      </p:sp>
      <p:pic>
        <p:nvPicPr>
          <p:cNvPr id="38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79838" y="6325202"/>
            <a:ext cx="330200" cy="3302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6CA15AED-35F1-B741-B625-344B2F890384}"/>
              </a:ext>
            </a:extLst>
          </p:cNvPr>
          <p:cNvSpPr txBox="1"/>
          <p:nvPr/>
        </p:nvSpPr>
        <p:spPr>
          <a:xfrm>
            <a:off x="2062201" y="2907792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Bastion host</a:t>
            </a:r>
          </a:p>
        </p:txBody>
      </p:sp>
      <p:pic>
        <p:nvPicPr>
          <p:cNvPr id="43" name="Graphic 150">
            <a:extLst>
              <a:ext uri="{FF2B5EF4-FFF2-40B4-BE49-F238E27FC236}">
                <a16:creationId xmlns:a16="http://schemas.microsoft.com/office/drawing/2014/main" id="{504658ED-D930-1A4A-958A-B65B3F87EA9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583902" y="2428722"/>
            <a:ext cx="469900" cy="4699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3345894" y="2907792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NAT gateway</a:t>
            </a:r>
          </a:p>
        </p:txBody>
      </p:sp>
      <p:pic>
        <p:nvPicPr>
          <p:cNvPr id="45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729165" y="2428722"/>
            <a:ext cx="469900" cy="4699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7593189" y="2906611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NAT gateway</a:t>
            </a:r>
          </a:p>
        </p:txBody>
      </p:sp>
      <p:pic>
        <p:nvPicPr>
          <p:cNvPr id="47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976460" y="2432304"/>
            <a:ext cx="469900" cy="469900"/>
          </a:xfrm>
          <a:prstGeom prst="rect">
            <a:avLst/>
          </a:prstGeom>
        </p:spPr>
      </p:pic>
      <p:pic>
        <p:nvPicPr>
          <p:cNvPr id="52" name="Graphic 44">
            <a:extLst>
              <a:ext uri="{FF2B5EF4-FFF2-40B4-BE49-F238E27FC236}">
                <a16:creationId xmlns:a16="http://schemas.microsoft.com/office/drawing/2014/main" id="{377480BA-A3A6-9E4A-9AF3-6770D1E63BA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700473" y="3919589"/>
            <a:ext cx="711200" cy="71120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52102B6A-E0DE-BF47-806D-D37ACFEA5A70}"/>
              </a:ext>
            </a:extLst>
          </p:cNvPr>
          <p:cNvSpPr txBox="1"/>
          <p:nvPr/>
        </p:nvSpPr>
        <p:spPr>
          <a:xfrm>
            <a:off x="9905121" y="4630791"/>
            <a:ext cx="230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Amazon S3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66794" y="3919156"/>
            <a:ext cx="1545870" cy="619231"/>
            <a:chOff x="2946916" y="4645152"/>
            <a:chExt cx="1545870" cy="619231"/>
          </a:xfrm>
        </p:grpSpPr>
        <p:pic>
          <p:nvPicPr>
            <p:cNvPr id="54" name="Graphic 135">
              <a:extLst>
                <a:ext uri="{FF2B5EF4-FFF2-40B4-BE49-F238E27FC236}">
                  <a16:creationId xmlns:a16="http://schemas.microsoft.com/office/drawing/2014/main" id="{C19987B1-DB3A-1640-994D-BCB81FCC1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3520870" y="4645152"/>
              <a:ext cx="390092" cy="390092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90C1CC4-DFE6-0445-BD1C-DB610E1A07F5}"/>
                </a:ext>
              </a:extLst>
            </p:cNvPr>
            <p:cNvSpPr txBox="1"/>
            <p:nvPr/>
          </p:nvSpPr>
          <p:spPr>
            <a:xfrm>
              <a:off x="2946916" y="4987384"/>
              <a:ext cx="15458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232F3D"/>
                  </a:solidFill>
                  <a:latin typeface="Arial" panose="020B0604020202020204"/>
                </a:rPr>
                <a:t>Arkime instance</a:t>
              </a:r>
            </a:p>
          </p:txBody>
        </p:sp>
      </p:grpSp>
      <p:pic>
        <p:nvPicPr>
          <p:cNvPr id="6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558004" y="3919156"/>
            <a:ext cx="390092" cy="390092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7010176" y="4257484"/>
            <a:ext cx="1494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232F3D"/>
                </a:solidFill>
                <a:latin typeface="Arial" panose="020B0604020202020204"/>
              </a:rPr>
              <a:t>Arkime instance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288223" y="1016000"/>
            <a:ext cx="1362702" cy="734199"/>
            <a:chOff x="8548447" y="1351724"/>
            <a:chExt cx="1362702" cy="734199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8548447" y="1808924"/>
              <a:ext cx="13627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Wireshark ELB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2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8968330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5916623" y="1016000"/>
            <a:ext cx="976793" cy="734199"/>
            <a:chOff x="7616305" y="1351724"/>
            <a:chExt cx="976793" cy="734199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7616305" y="1808924"/>
              <a:ext cx="97679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Zeek ELB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3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836624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413171" y="1016000"/>
            <a:ext cx="1221505" cy="734199"/>
            <a:chOff x="3729551" y="1351724"/>
            <a:chExt cx="1221505" cy="73419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3729551" y="1808924"/>
              <a:ext cx="122150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en-US" sz="1200" dirty="0"/>
                <a:t>Suricata ELB</a:t>
              </a:r>
              <a:endParaRPr lang="en-US" dirty="0"/>
            </a:p>
          </p:txBody>
        </p:sp>
        <p:pic>
          <p:nvPicPr>
            <p:cNvPr id="95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4088607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043746" y="1016000"/>
            <a:ext cx="1026176" cy="734199"/>
            <a:chOff x="2301966" y="1351724"/>
            <a:chExt cx="1026176" cy="734199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CCA77A4-A05D-C240-8B5A-65701DACDE78}"/>
                </a:ext>
              </a:extLst>
            </p:cNvPr>
            <p:cNvSpPr txBox="1"/>
            <p:nvPr/>
          </p:nvSpPr>
          <p:spPr>
            <a:xfrm>
              <a:off x="2301966" y="1808924"/>
              <a:ext cx="10261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Arkime ELB</a:t>
              </a:r>
            </a:p>
          </p:txBody>
        </p:sp>
        <p:pic>
          <p:nvPicPr>
            <p:cNvPr id="96" name="Graphic 29">
              <a:extLst>
                <a:ext uri="{FF2B5EF4-FFF2-40B4-BE49-F238E27FC236}">
                  <a16:creationId xmlns:a16="http://schemas.microsoft.com/office/drawing/2014/main" id="{1B447C9F-AE22-5D49-8823-1DF2B21502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2589635" y="1351724"/>
              <a:ext cx="469900" cy="469900"/>
            </a:xfrm>
            <a:prstGeom prst="rect">
              <a:avLst/>
            </a:prstGeom>
          </p:spPr>
        </p:pic>
      </p:grpSp>
      <p:grpSp>
        <p:nvGrpSpPr>
          <p:cNvPr id="121" name="Group 120"/>
          <p:cNvGrpSpPr/>
          <p:nvPr/>
        </p:nvGrpSpPr>
        <p:grpSpPr>
          <a:xfrm>
            <a:off x="3064830" y="4742116"/>
            <a:ext cx="5433912" cy="619231"/>
            <a:chOff x="3016588" y="4645152"/>
            <a:chExt cx="5433912" cy="619231"/>
          </a:xfrm>
        </p:grpSpPr>
        <p:grpSp>
          <p:nvGrpSpPr>
            <p:cNvPr id="122" name="Group 121"/>
            <p:cNvGrpSpPr/>
            <p:nvPr/>
          </p:nvGrpSpPr>
          <p:grpSpPr>
            <a:xfrm>
              <a:off x="3016588" y="4645152"/>
              <a:ext cx="1416657" cy="619231"/>
              <a:chOff x="3016588" y="4645152"/>
              <a:chExt cx="1416657" cy="619231"/>
            </a:xfrm>
          </p:grpSpPr>
          <p:pic>
            <p:nvPicPr>
              <p:cNvPr id="126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3016588" y="4987384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Suricata instance</a:t>
                </a:r>
              </a:p>
            </p:txBody>
          </p:sp>
        </p:grpSp>
        <p:grpSp>
          <p:nvGrpSpPr>
            <p:cNvPr id="123" name="Group 122"/>
            <p:cNvGrpSpPr/>
            <p:nvPr/>
          </p:nvGrpSpPr>
          <p:grpSpPr>
            <a:xfrm>
              <a:off x="7033843" y="4645152"/>
              <a:ext cx="1416657" cy="615327"/>
              <a:chOff x="7033843" y="4645152"/>
              <a:chExt cx="1416657" cy="615327"/>
            </a:xfrm>
          </p:grpSpPr>
          <p:pic>
            <p:nvPicPr>
              <p:cNvPr id="124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7033843" y="4983480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Suricata instance</a:t>
                </a:r>
              </a:p>
            </p:txBody>
          </p:sp>
        </p:grpSp>
      </p:grpSp>
      <p:grpSp>
        <p:nvGrpSpPr>
          <p:cNvPr id="128" name="Group 127"/>
          <p:cNvGrpSpPr/>
          <p:nvPr/>
        </p:nvGrpSpPr>
        <p:grpSpPr>
          <a:xfrm>
            <a:off x="2990610" y="5565076"/>
            <a:ext cx="5508133" cy="619231"/>
            <a:chOff x="2942368" y="4645152"/>
            <a:chExt cx="5508133" cy="619231"/>
          </a:xfrm>
        </p:grpSpPr>
        <p:grpSp>
          <p:nvGrpSpPr>
            <p:cNvPr id="129" name="Group 128"/>
            <p:cNvGrpSpPr/>
            <p:nvPr/>
          </p:nvGrpSpPr>
          <p:grpSpPr>
            <a:xfrm>
              <a:off x="2942368" y="4645152"/>
              <a:ext cx="1490877" cy="619231"/>
              <a:chOff x="2942368" y="4645152"/>
              <a:chExt cx="1490877" cy="619231"/>
            </a:xfrm>
          </p:grpSpPr>
          <p:pic>
            <p:nvPicPr>
              <p:cNvPr id="133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4" name="TextBox 133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2942368" y="4987384"/>
                <a:ext cx="14908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Wireshark instance</a:t>
                </a: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6961935" y="4645152"/>
              <a:ext cx="1488566" cy="615327"/>
              <a:chOff x="6961935" y="4645152"/>
              <a:chExt cx="1488566" cy="615327"/>
            </a:xfrm>
          </p:grpSpPr>
          <p:pic>
            <p:nvPicPr>
              <p:cNvPr id="131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6961935" y="4983480"/>
                <a:ext cx="148856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Wireshark instance</a:t>
                </a:r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3064830" y="6388036"/>
            <a:ext cx="5433912" cy="619231"/>
            <a:chOff x="3016588" y="4645152"/>
            <a:chExt cx="5433912" cy="619231"/>
          </a:xfrm>
        </p:grpSpPr>
        <p:grpSp>
          <p:nvGrpSpPr>
            <p:cNvPr id="136" name="Group 135"/>
            <p:cNvGrpSpPr/>
            <p:nvPr/>
          </p:nvGrpSpPr>
          <p:grpSpPr>
            <a:xfrm>
              <a:off x="3016588" y="4645152"/>
              <a:ext cx="1416657" cy="619231"/>
              <a:chOff x="3016588" y="4645152"/>
              <a:chExt cx="1416657" cy="619231"/>
            </a:xfrm>
          </p:grpSpPr>
          <p:pic>
            <p:nvPicPr>
              <p:cNvPr id="140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3520870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3016588" y="4987384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Zeek instance</a:t>
                </a: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7033843" y="4645152"/>
              <a:ext cx="1416657" cy="615327"/>
              <a:chOff x="7033843" y="4645152"/>
              <a:chExt cx="1416657" cy="615327"/>
            </a:xfrm>
          </p:grpSpPr>
          <p:pic>
            <p:nvPicPr>
              <p:cNvPr id="138" name="Graphic 135">
                <a:extLst>
                  <a:ext uri="{FF2B5EF4-FFF2-40B4-BE49-F238E27FC236}">
                    <a16:creationId xmlns:a16="http://schemas.microsoft.com/office/drawing/2014/main" id="{C19987B1-DB3A-1640-994D-BCB81FCC1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7538126" y="4645152"/>
                <a:ext cx="390092" cy="390092"/>
              </a:xfrm>
              <a:prstGeom prst="rect">
                <a:avLst/>
              </a:prstGeom>
            </p:spPr>
          </p:pic>
          <p:sp>
            <p:nvSpPr>
              <p:cNvPr id="139" name="TextBox 138">
                <a:extLst>
                  <a:ext uri="{FF2B5EF4-FFF2-40B4-BE49-F238E27FC236}">
                    <a16:creationId xmlns:a16="http://schemas.microsoft.com/office/drawing/2014/main" id="{F90C1CC4-DFE6-0445-BD1C-DB610E1A07F5}"/>
                  </a:ext>
                </a:extLst>
              </p:cNvPr>
              <p:cNvSpPr txBox="1"/>
              <p:nvPr/>
            </p:nvSpPr>
            <p:spPr>
              <a:xfrm>
                <a:off x="7033843" y="4983480"/>
                <a:ext cx="141665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232F3D"/>
                    </a:solidFill>
                    <a:latin typeface="Arial" panose="020B0604020202020204"/>
                  </a:rPr>
                  <a:t>Zeek instance</a:t>
                </a:r>
              </a:p>
            </p:txBody>
          </p:sp>
        </p:grpSp>
      </p:grpSp>
      <p:pic>
        <p:nvPicPr>
          <p:cNvPr id="99" name="Graphic 6">
            <a:extLst>
              <a:ext uri="{FF2B5EF4-FFF2-40B4-BE49-F238E27FC236}">
                <a16:creationId xmlns:a16="http://schemas.microsoft.com/office/drawing/2014/main" id="{A10310F3-E5E2-3E4C-B6F5-458F44FDB04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877329" y="4940680"/>
            <a:ext cx="469900" cy="469900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24AD7438-27C2-1C42-AD58-5E68AC1A3695}"/>
              </a:ext>
            </a:extLst>
          </p:cNvPr>
          <p:cNvSpPr txBox="1"/>
          <p:nvPr/>
        </p:nvSpPr>
        <p:spPr>
          <a:xfrm>
            <a:off x="8649201" y="5416168"/>
            <a:ext cx="92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Traffic Mirroring</a:t>
            </a:r>
          </a:p>
        </p:txBody>
      </p:sp>
      <p:pic>
        <p:nvPicPr>
          <p:cNvPr id="101" name="Graphic 6">
            <a:extLst>
              <a:ext uri="{FF2B5EF4-FFF2-40B4-BE49-F238E27FC236}">
                <a16:creationId xmlns:a16="http://schemas.microsoft.com/office/drawing/2014/main" id="{A10310F3-E5E2-3E4C-B6F5-458F44FDB040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131403" y="4940680"/>
            <a:ext cx="469900" cy="469900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24AD7438-27C2-1C42-AD58-5E68AC1A3695}"/>
              </a:ext>
            </a:extLst>
          </p:cNvPr>
          <p:cNvSpPr txBox="1"/>
          <p:nvPr/>
        </p:nvSpPr>
        <p:spPr>
          <a:xfrm>
            <a:off x="1903275" y="5416168"/>
            <a:ext cx="92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Traffic Mirroring</a:t>
            </a:r>
          </a:p>
        </p:txBody>
      </p:sp>
      <p:pic>
        <p:nvPicPr>
          <p:cNvPr id="104" name="Graphic 18">
            <a:extLst>
              <a:ext uri="{FF2B5EF4-FFF2-40B4-BE49-F238E27FC236}">
                <a16:creationId xmlns:a16="http://schemas.microsoft.com/office/drawing/2014/main" id="{E5FD4EED-4294-9B46-94EC-81E3CD93B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340" y="515666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TextBox 19">
            <a:extLst>
              <a:ext uri="{FF2B5EF4-FFF2-40B4-BE49-F238E27FC236}">
                <a16:creationId xmlns:a16="http://schemas.microsoft.com/office/drawing/2014/main" id="{78C7122A-6D83-9546-959B-4FC5CF89A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3309" y="5918661"/>
            <a:ext cx="2279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Elasticsearch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Service</a:t>
            </a:r>
          </a:p>
        </p:txBody>
      </p:sp>
      <p:pic>
        <p:nvPicPr>
          <p:cNvPr id="106" name="Graphic 23">
            <a:extLst>
              <a:ext uri="{FF2B5EF4-FFF2-40B4-BE49-F238E27FC236}">
                <a16:creationId xmlns:a16="http://schemas.microsoft.com/office/drawing/2014/main" id="{0316825C-E8FE-D242-9AE4-1E556E177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058" y="2637616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TextBox 12">
            <a:extLst>
              <a:ext uri="{FF2B5EF4-FFF2-40B4-BE49-F238E27FC236}">
                <a16:creationId xmlns:a16="http://schemas.microsoft.com/office/drawing/2014/main" id="{D8B7EE3A-50FB-1941-8EDA-2AEE34BCD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9346" y="3401203"/>
            <a:ext cx="2279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DynamoDB</a:t>
            </a:r>
          </a:p>
        </p:txBody>
      </p:sp>
    </p:spTree>
    <p:extLst>
      <p:ext uri="{BB962C8B-B14F-4D97-AF65-F5344CB8AC3E}">
        <p14:creationId xmlns:p14="http://schemas.microsoft.com/office/powerpoint/2010/main" val="232003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1975</TotalTime>
  <Words>71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Owen, Dylan</dc:creator>
  <cp:lastModifiedBy>Microsoft Office User</cp:lastModifiedBy>
  <cp:revision>28</cp:revision>
  <dcterms:created xsi:type="dcterms:W3CDTF">2020-02-03T19:21:02Z</dcterms:created>
  <dcterms:modified xsi:type="dcterms:W3CDTF">2021-06-15T17:55:54Z</dcterms:modified>
</cp:coreProperties>
</file>