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5"/>
  </p:notesMasterIdLst>
  <p:sldIdLst>
    <p:sldId id="447" r:id="rId3"/>
    <p:sldId id="446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059F9E-C46A-B547-B2F2-24DE96B4FEB2}">
          <p14:sldIdLst>
            <p14:sldId id="447"/>
          </p14:sldIdLst>
        </p14:section>
        <p14:section name="OLD: Do not use (reference only)" id="{2391DCB8-6436-4CF2-8BCA-A894E0422A6B}">
          <p14:sldIdLst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4">
          <p15:clr>
            <a:srgbClr val="A4A3A4"/>
          </p15:clr>
        </p15:guide>
        <p15:guide id="2" pos="1872">
          <p15:clr>
            <a:srgbClr val="A4A3A4"/>
          </p15:clr>
        </p15:guide>
        <p15:guide id="3" pos="4176">
          <p15:clr>
            <a:srgbClr val="A4A3A4"/>
          </p15:clr>
        </p15:guide>
        <p15:guide id="4" pos="5496">
          <p15:clr>
            <a:srgbClr val="A4A3A4"/>
          </p15:clr>
        </p15:guide>
        <p15:guide id="5" orient="horz" pos="1224">
          <p15:clr>
            <a:srgbClr val="A4A3A4"/>
          </p15:clr>
        </p15:guide>
        <p15:guide id="6" orient="horz" pos="3624">
          <p15:clr>
            <a:srgbClr val="A4A3A4"/>
          </p15:clr>
        </p15:guide>
        <p15:guide id="7" orient="horz" pos="20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10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2F3"/>
    <a:srgbClr val="3538BD"/>
    <a:srgbClr val="F24381"/>
    <a:srgbClr val="BE1558"/>
    <a:srgbClr val="F78E04"/>
    <a:srgbClr val="D25F16"/>
    <a:srgbClr val="161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/>
    <p:restoredTop sz="95918"/>
  </p:normalViewPr>
  <p:slideViewPr>
    <p:cSldViewPr snapToObjects="1">
      <p:cViewPr>
        <p:scale>
          <a:sx n="90" d="100"/>
          <a:sy n="90" d="100"/>
        </p:scale>
        <p:origin x="-77" y="-53"/>
      </p:cViewPr>
      <p:guideLst>
        <p:guide orient="horz" pos="744"/>
        <p:guide pos="1872"/>
        <p:guide pos="4176"/>
        <p:guide pos="5496"/>
        <p:guide orient="horz" pos="1224"/>
        <p:guide orient="horz" pos="3624"/>
        <p:guide orient="horz" pos="204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B57746-A217-1840-9D27-1C9B611F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C0457-C9C0-9A46-856C-A75642660D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E765C1-43CC-5C46-8694-A6B828DEC430}" type="datetimeFigureOut">
              <a:rPr lang="en-US"/>
              <a:pPr>
                <a:defRPr/>
              </a:pPr>
              <a:t>12/21/2021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3DE939-5167-8149-9C39-EBF3DB40E6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8179A7E-0011-7C47-A00A-3553ADFC2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21AA-9F8D-2644-BA51-99C00524A9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1767E-EE09-594B-90B8-F1B2D1E51C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8E93DF-EC4A-7C45-AB6A-FC63BC432F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8E93DF-EC4A-7C45-AB6A-FC63BC432F2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9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1178EA3-F808-FA40-ACC0-1278A828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0D7CE37-E491-324E-9E5C-EA9CE0B3C94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40941" y="1175657"/>
            <a:ext cx="11710118" cy="472701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741C3D-6573-D04D-8327-F3FD27013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853CCF-E44A-7A4E-AE6F-EA27A742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B592-7AC8-374D-948E-870AD03E23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1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-Services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5D3566-EC15-634D-A5DB-D8659E8B1D53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D8DE337-0B3D-6D43-BEA0-8384F88079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157A59-ACB9-1842-BB99-2CA579ED66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6FC78C-5380-0C4F-B55D-5784A0E39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1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EB10B3-8C08-7244-A574-BA85CB778D8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A1846D2-65E7-414B-9D6E-800D82E3AC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B97EB9-315B-4F45-BD49-D3EA943D5D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ED66FF-6442-164E-A8B9-9F2B3D5541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812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F7784A-AC38-A14C-8390-9F3D6CB22C2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1F4C99-54C2-9541-8F43-762C964F1301}"/>
              </a:ext>
            </a:extLst>
          </p:cNvPr>
          <p:cNvSpPr/>
          <p:nvPr userDrawn="1"/>
        </p:nvSpPr>
        <p:spPr>
          <a:xfrm>
            <a:off x="98425" y="1009650"/>
            <a:ext cx="11999913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A10370E-4F42-8241-BF9F-E9A72893EDA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12F472C-8CA3-7949-8253-63E2F46D3462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72AB3EF-8D29-0347-A0F4-5A920F8D6324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FB48715-5720-1948-9EBD-02110C7CC8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4EE625E-37C6-1C46-B0B1-4B19B93D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6082003-9679-D141-ABE5-82062849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7BCC1A-A0BB-0640-8965-6C6C1F702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09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only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F7784A-AC38-A14C-8390-9F3D6CB22C2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FB48715-5720-1948-9EBD-02110C7CC8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4EE625E-37C6-1C46-B0B1-4B19B93D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6082003-9679-D141-ABE5-82062849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7BCC1A-A0BB-0640-8965-6C6C1F702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69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051C7E-3900-3D47-BA06-C45A775AC5C5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454FA6E-790E-7C4C-966D-83C8902198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8CC4A03-B62A-784E-AE0D-901EE9D988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65EF509-8B07-CE4D-8A01-886CBEC22F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739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487056-54C9-3C44-8A0E-E8A0308AD2EC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9FAB93-C1F2-A245-90B4-C96C9D1826D2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0D628E-4994-3E4C-AFDD-4A6F01ABA79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83B396-C225-9E4D-8732-D5FC98F01E48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5DB3A17-29D7-3A45-ACDB-C1245E165449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F12AE10E-078F-804F-9AD5-CDE64C853C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61EF44-FAE9-DD45-8F96-DC8C5F7E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9831FF-1E64-7F47-AED1-5435D326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99F3A83-7C5F-024A-ACB0-D8E05C91F3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86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73C5A5-FEA2-6F41-A1B4-E8FDB998D476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C803519-78A0-504A-9275-ACBB41CB38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95AC00-CDDF-5B4F-9C39-818FE785A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5C1199C-DD9A-8840-8C40-5C1700A033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97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46AA92-8B71-8343-AF02-BAEECFD8F9E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66A8FD4-AEDF-F246-ACD7-A4642BCCBDE8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DB7508-B76E-E744-9C55-928286936635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Storage Classes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B7DB5F5-A7AF-224D-AD0A-3017FEAC6807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41A0A26-7D8D-E34A-A375-337900A8134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EE8DD8F-3E33-DE49-A6C4-85510AAE5192}"/>
              </a:ext>
            </a:extLst>
          </p:cNvPr>
          <p:cNvSpPr txBox="1">
            <a:spLocks/>
          </p:cNvSpPr>
          <p:nvPr userDrawn="1"/>
        </p:nvSpPr>
        <p:spPr>
          <a:xfrm>
            <a:off x="241300" y="44196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C36B39B-C8BB-1E4F-AE97-CCC8E1E1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9561806-0A51-0845-BCF2-FDBF57EB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453AD0-C527-4D41-A17C-ACD52DFA39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45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512C27-F57D-C04D-8C2E-2FBCFAEFE9E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AE0B215-B435-A046-AB52-3AC5CD6CB093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3FCFCA-86E9-6843-BBC5-696B46773C55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0F07F7-0ACA-744C-8676-DDDFF0EDD79A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AB1F7AC-1D02-F24E-80FB-3513723974A8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92AA574-E6C0-5F4A-95E8-AD0E6FAE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30CD372-3673-1243-8AAB-7892B0C3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91D39C1-0905-434B-8FB1-0EF0C46D9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2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AA13E0-81E6-A84C-8CBC-FD039ACB0210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CC60938-B1D7-7642-B1A2-9236489D4F1E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IoT Resources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42122E-0449-9146-A319-D11DF60C4F51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C2C7E85-0D8D-A349-9C99-2B876764A29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1179090-2BF8-A648-A94F-F65CDE56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1AC4683-0655-824D-984F-6D6F0240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C08EC1-FFF0-734F-8CB3-9993368008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9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2" y="1175657"/>
            <a:ext cx="5669528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448A3-D8C1-3340-A6A8-7D6328DF2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530" y="1175657"/>
            <a:ext cx="5669528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6143-AA20-234A-985B-4D352DCBCE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D1084-FA3C-CF4D-985E-A785A9778A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629C-DB39-B44B-9452-4DC450D43C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974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92D2A8-9BEA-3140-B788-F7EE0BD84F4C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3DE121C-6773-A942-87BC-F4D427316A9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IoT Things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F07151-3D39-D647-9EC4-468CD7515165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758A11D-69A8-0C48-B5B1-2F07EB49825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4B1180FA-C20F-4340-836A-5B39546E4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A109E5-00EC-0C48-88D5-8DB6E121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F4ABF7-5F88-5F49-A807-D8EC1B535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A537F3-FCA7-DB4F-9935-02E4F255C3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96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734F41-1E91-BB44-8DB4-8C7590A467B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0C93F2-B6C0-1548-80B6-873E025ACF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05EE66-64AB-3543-9999-FEB04B8031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5DF6061-9DB1-1C49-8AE2-6BB88B0B5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9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F773F9-4F99-D942-BEBB-1593505C68C1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AF5CCA0-0690-374D-8772-DEF02BD7F540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C98EB3-F74A-FD47-AF5D-6FDD457384E6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DEDFC34-7FFC-F543-BA55-50C9C7C48B26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97EA81C-3417-9A44-BB8E-31157C34FEB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62A62E79-E4B4-554D-B049-F72881B22B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EADCE8C-3ABA-AE42-84E7-D609EB1C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386F79-C61B-D748-960B-1CF6BBC37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714928-2F33-0441-8A32-6074904A16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481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1EB6ED-D795-1747-A446-1C4C0434D810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58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272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_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41C06-25C4-FE46-A47C-4B60AE628A89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499298-BDCA-EC42-BE59-1F8672E5252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1EB6ED-D795-1747-A446-1C4C0434D810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119F-F6F8-D44F-8ABE-419D3545157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B257808-C612-7942-9E1F-FF677A089C7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4DCD15-B380-DB4C-8E19-347B4E96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290404-126F-DF47-A1A5-EBA27C6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D57328-1C9D-9749-A1E2-0B8106383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E489E1A-1BF1-F242-86E2-9807F29A1BEB}"/>
              </a:ext>
            </a:extLst>
          </p:cNvPr>
          <p:cNvSpPr txBox="1">
            <a:spLocks/>
          </p:cNvSpPr>
          <p:nvPr userDrawn="1"/>
        </p:nvSpPr>
        <p:spPr>
          <a:xfrm>
            <a:off x="241300" y="4049487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</p:spTree>
    <p:extLst>
      <p:ext uri="{BB962C8B-B14F-4D97-AF65-F5344CB8AC3E}">
        <p14:creationId xmlns:p14="http://schemas.microsoft.com/office/powerpoint/2010/main" val="547568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830441-BCA4-7845-BC42-2CFD006BD506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D1C4367-4151-334E-8948-D3D5108917A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4B04B2-C31D-D746-8BC0-1E691BFDC0C9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Instances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4C16EB-FA29-E443-AD51-B6FFB0E81550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35DB79A-F452-6940-9DCA-FEA83968B82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0AF621C-45E3-0E42-8926-238993FA7FF9}"/>
              </a:ext>
            </a:extLst>
          </p:cNvPr>
          <p:cNvSpPr txBox="1">
            <a:spLocks/>
          </p:cNvSpPr>
          <p:nvPr userDrawn="1"/>
        </p:nvSpPr>
        <p:spPr>
          <a:xfrm>
            <a:off x="4373563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51C6C8-FD7A-0243-9615-7FBD350BBBC2}"/>
              </a:ext>
            </a:extLst>
          </p:cNvPr>
          <p:cNvCxnSpPr>
            <a:cxnSpLocks/>
          </p:cNvCxnSpPr>
          <p:nvPr userDrawn="1"/>
        </p:nvCxnSpPr>
        <p:spPr>
          <a:xfrm>
            <a:off x="4238625" y="1009650"/>
            <a:ext cx="0" cy="155733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1A6672-62F3-DB4D-9C6B-AFFAF2D92B6B}"/>
              </a:ext>
            </a:extLst>
          </p:cNvPr>
          <p:cNvCxnSpPr>
            <a:cxnSpLocks/>
          </p:cNvCxnSpPr>
          <p:nvPr userDrawn="1"/>
        </p:nvCxnSpPr>
        <p:spPr>
          <a:xfrm>
            <a:off x="6249988" y="1009650"/>
            <a:ext cx="0" cy="155733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51C8E2B8-601E-1A45-AFD4-63CA944F4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2DEE79C-B149-3C46-AB26-DFEFDBA97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BE60530-CFB3-634D-A8F4-17F4D6E6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67788FC-795C-C24D-8408-2E6486DBDD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863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7C9EBA-6CEA-D94E-918D-9DD6990AE6A3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08D557B-A3FE-2945-B68A-1480F048C0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2A7EDCE-D77D-1144-B1A2-C2B488232F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892955-F219-FF47-A3BD-53862D98E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51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E300FE-0BEC-454E-9226-4BF426763D48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C2F67B6-6C8E-C641-86AA-C2F4428DDFA6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BDD403-20C7-4B41-9D7D-4F367D174F23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1A8823-AC99-5D48-BD49-9E36441E3815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B803129-AEB7-3747-880F-67B9DA5EADC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734B9127-FC3D-9845-AB17-D6D8304C65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080959F-4D89-D246-A614-5BFD0B34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A329EC9-9C15-2D48-8B8F-7821AFFE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023703A-434C-7646-A197-6D78904942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814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9CC7A7B-72BF-2148-B160-EA5B32411469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12AE20C-635D-E14A-A372-4E3602D71A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97D0A2D-64F5-4A4D-8007-39B104892D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F79F879-2CC0-064B-A28D-7FB9602B6D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2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col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2" y="2273592"/>
            <a:ext cx="5669528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448A3-D8C1-3340-A6A8-7D6328DF2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530" y="2273592"/>
            <a:ext cx="5669528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45D864-C914-0941-B538-011AA5B9A17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8FFCDB-B2D0-184B-A70A-C0978A88FD8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8E6E56-AFB9-4C44-89C0-AC217910537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60CDD-B3D5-E348-BF72-7770344457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316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0783BA-5DA2-994D-A7B2-8BDAECAFA190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EAF9B0-BE56-6748-B94F-D6A648A817D0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90A3CE-0CBA-E54C-B9E6-033E9469194E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471B9F-0CD6-C044-9881-BAE1BF200229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A737E2-E92D-E84A-8C9E-5B00074EEFC1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0BEE6B-6661-1E4E-AB44-731287CB8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4732D5F-9178-8347-B692-27B81801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AD092F9-1B6F-C846-8525-4CF91EB42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58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68BC1B-296F-5148-86CC-831AA7621E8E}"/>
              </a:ext>
            </a:extLst>
          </p:cNvPr>
          <p:cNvSpPr/>
          <p:nvPr userDrawn="1"/>
        </p:nvSpPr>
        <p:spPr>
          <a:xfrm>
            <a:off x="88900" y="1009650"/>
            <a:ext cx="11998325" cy="4913313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C40F516-D969-6E4E-BF93-CCA70344A631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FF49B2-D892-0D45-AB42-3AAD67C3E792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0370AE6-5FDC-E344-AF35-B06C2A21DEA6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F65988-7E19-7E49-94B6-681399541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02A8B3-73DF-014A-B78C-6B03CCD1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EDA11-3C76-0B41-ADFF-67A693FE0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8044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E0FF0-DD9B-4D4C-8D49-958F9D7B538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C5D109-88C0-0248-97EC-13091E9BE5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FA6B858-707F-624C-A6C3-3725545FBD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0A882-BD2A-3B42-A8A9-09F37FAE5F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12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2F0230-E8CE-DC44-BE47-8907F62C997D}"/>
              </a:ext>
            </a:extLst>
          </p:cNvPr>
          <p:cNvSpPr/>
          <p:nvPr userDrawn="1"/>
        </p:nvSpPr>
        <p:spPr>
          <a:xfrm>
            <a:off x="88900" y="1009650"/>
            <a:ext cx="11998325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8B11CB-640D-E043-BAF5-A0C13F493AD5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Service Icon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3AE031-14EA-8D40-9418-E068CFCCEE63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Icon(s)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3153ED-10FE-2541-95D5-3FFD37931226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014E3DB-720E-E740-82E3-A1F043489F17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F1ACC603-6326-454F-8DB6-8BB023F9A0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14F1D38-6199-4049-AD57-7C8780C33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939A7DC-F345-8942-A0FA-05AA6E73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CF9B9E1-2A2B-0B4F-8AE1-EDAC513736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968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D8054E3-407D-A945-A989-C467761F4CAA}"/>
              </a:ext>
            </a:extLst>
          </p:cNvPr>
          <p:cNvCxnSpPr>
            <a:cxnSpLocks/>
          </p:cNvCxnSpPr>
          <p:nvPr userDrawn="1"/>
        </p:nvCxnSpPr>
        <p:spPr>
          <a:xfrm>
            <a:off x="317500" y="4429125"/>
            <a:ext cx="623888" cy="0"/>
          </a:xfrm>
          <a:prstGeom prst="straightConnector1">
            <a:avLst/>
          </a:prstGeom>
          <a:ln w="25400" cap="sq">
            <a:solidFill>
              <a:srgbClr val="FF9900"/>
            </a:solidFill>
            <a:miter lim="800000"/>
            <a:tailEnd type="arrow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6" y="1472540"/>
            <a:ext cx="9650116" cy="2595563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A6CFD-C467-C34F-84AB-0F24ADA4B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550" y="4289067"/>
            <a:ext cx="8827042" cy="3798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A56CC-D6BC-4144-9E21-B2E281EF1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A8925-7841-9946-AC16-5C8989B68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58FD55-336A-5A48-A65B-1A6E542D6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39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B6CFDB4-BF0F-1547-857E-0CCD3E9EB72F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D0C80C-70EB-F045-A185-EC4DF4892D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146D00-8894-F344-AC9F-B050399C8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A1B3F3-60E0-6745-9FE6-9C4771689A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63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4341D3-C5F2-B347-979A-C1C1EFA17719}"/>
              </a:ext>
            </a:extLst>
          </p:cNvPr>
          <p:cNvSpPr/>
          <p:nvPr userDrawn="1"/>
        </p:nvSpPr>
        <p:spPr>
          <a:xfrm>
            <a:off x="0" y="1009650"/>
            <a:ext cx="12192000" cy="1557338"/>
          </a:xfrm>
          <a:prstGeom prst="rect">
            <a:avLst/>
          </a:prstGeom>
          <a:solidFill>
            <a:srgbClr val="232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EFA3356-BA6E-174A-8B96-E2F528274AEA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General Services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F037FC-94E4-3441-8343-5589F9BD92F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148241-A694-C242-A0DF-FFF3D553B5C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EBD4A5C-EB82-9047-982F-EF05C5333DB1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7E2AA1-D28E-9D46-A6F6-00A2AED5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0CF80B5E-C510-0141-968B-86F24570A5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5FB17E-2688-4B43-8872-969B0783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11E03E-DF71-2846-8EA0-0A87029C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ECCE4F8-15EC-D046-B42F-5C756A89C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8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three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3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B9F079-07D6-E944-8B84-A221C329825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94802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A18462-CDE2-4F4B-A61B-CD6DACFCAE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26793" y="1175657"/>
            <a:ext cx="3602396" cy="472701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D85091-90EE-B541-AE9F-FB0EB0E0F4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3690C6-D7A1-5047-8A9F-2AC81399EEE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B835-43D6-F94A-8401-3FEC4A18EE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3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-three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B9F079-07D6-E944-8B84-A221C329825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94802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A18462-CDE2-4F4B-A61B-CD6DACFCAE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2679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075C3DB-0EE3-BA43-8B55-7C47D3172461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F313970-EA94-F74E-B909-52184BCE8DA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F9F29E-27F2-B04A-A131-CE77630756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DA37B-B9A9-8947-B9C5-A7183EC37F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1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5274BF-3829-D24D-BB45-67B2DEED76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AD46A9-9581-D540-AA79-345601FA5D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7CDC3-FDDA-584B-8A00-88B0260C02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14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C301F95D-465F-2945-9E09-3DB85C63C1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CDA7B2F-E81E-4A44-9F5F-A7AFF9D700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6E29F-FFC1-2C49-8243-4EDCBA2AC9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7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Squ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1DB949-1463-2A4C-B301-63F1602C50E3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AC41FC-8492-FD42-A45A-1DF0B10E10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6A122A-D83B-6B4B-9C9F-4A4D8480E2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9C12A2-65EF-FD4D-A54C-5FC8D1359E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-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8DBF48-0EFD-7E4F-AAF0-AB1C4877B680}"/>
              </a:ext>
            </a:extLst>
          </p:cNvPr>
          <p:cNvSpPr/>
          <p:nvPr userDrawn="1"/>
        </p:nvSpPr>
        <p:spPr>
          <a:xfrm>
            <a:off x="0" y="1009650"/>
            <a:ext cx="12192000" cy="1557338"/>
          </a:xfrm>
          <a:prstGeom prst="rect">
            <a:avLst/>
          </a:prstGeom>
          <a:solidFill>
            <a:srgbClr val="F2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1388B4C-0BAF-3342-B4C4-F8F3835171BA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General Services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589A14A-BBCF-BC41-8E4A-D55A4B8E1B3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/>
              <a:t>Resource Icons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3BDA1A-1CBB-8E43-A453-55D625CBA08B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DE7E60F-0E8F-E845-A30E-6D51DFDCF24C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6F1EA21-81DA-5A4B-9469-25634A5307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51A346F-D391-644D-B9B5-43708DD8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2133C68-E859-C34E-BFD3-94DFBAD88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5BCD9E6-DD9F-CF4C-A723-FB790C21F7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11C473C-44BA-054B-B271-D3751D073C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365125"/>
            <a:ext cx="11709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604AFDB-588D-E24E-89EC-AD90383CE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1176338"/>
            <a:ext cx="11709400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FC540-A845-044F-9D08-8CCD18A3A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613" y="6249988"/>
            <a:ext cx="4462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19088-B55D-A741-B8EF-198428D1B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2499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6DA806-159D-F049-A422-2847A28E70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Graphic 7">
            <a:extLst>
              <a:ext uri="{FF2B5EF4-FFF2-40B4-BE49-F238E27FC236}">
                <a16:creationId xmlns:a16="http://schemas.microsoft.com/office/drawing/2014/main" id="{270E387F-0299-C54E-B0C6-72E0903F7C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6238875"/>
            <a:ext cx="58578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14B325-37EE-2D47-9D73-848E4457D5C0}"/>
              </a:ext>
            </a:extLst>
          </p:cNvPr>
          <p:cNvCxnSpPr>
            <a:cxnSpLocks/>
          </p:cNvCxnSpPr>
          <p:nvPr userDrawn="1"/>
        </p:nvCxnSpPr>
        <p:spPr>
          <a:xfrm>
            <a:off x="280988" y="6070600"/>
            <a:ext cx="11669712" cy="0"/>
          </a:xfrm>
          <a:prstGeom prst="line">
            <a:avLst/>
          </a:prstGeom>
          <a:ln w="28575">
            <a:solidFill>
              <a:srgbClr val="EAED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814" r:id="rId13"/>
    <p:sldLayoutId id="2147483792" r:id="rId14"/>
    <p:sldLayoutId id="2147483793" r:id="rId15"/>
    <p:sldLayoutId id="2147483794" r:id="rId16"/>
    <p:sldLayoutId id="2147483795" r:id="rId17"/>
    <p:sldLayoutId id="2147483796" r:id="rId18"/>
    <p:sldLayoutId id="2147483797" r:id="rId19"/>
    <p:sldLayoutId id="2147483798" r:id="rId20"/>
    <p:sldLayoutId id="2147483799" r:id="rId21"/>
    <p:sldLayoutId id="2147483800" r:id="rId22"/>
    <p:sldLayoutId id="2147483801" r:id="rId23"/>
    <p:sldLayoutId id="2147483815" r:id="rId24"/>
    <p:sldLayoutId id="2147483813" r:id="rId25"/>
    <p:sldLayoutId id="2147483802" r:id="rId26"/>
    <p:sldLayoutId id="2147483803" r:id="rId27"/>
    <p:sldLayoutId id="2147483804" r:id="rId28"/>
    <p:sldLayoutId id="2147483805" r:id="rId29"/>
    <p:sldLayoutId id="2147483806" r:id="rId30"/>
    <p:sldLayoutId id="2147483807" r:id="rId31"/>
    <p:sldLayoutId id="2147483808" r:id="rId32"/>
    <p:sldLayoutId id="2147483809" r:id="rId3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161E2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61E2D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rgbClr val="161E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61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>
            <a:extLst>
              <a:ext uri="{FF2B5EF4-FFF2-40B4-BE49-F238E27FC236}">
                <a16:creationId xmlns:a16="http://schemas.microsoft.com/office/drawing/2014/main" id="{B1A3942D-1AFD-6643-9EF9-A7EDC1B61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365125"/>
            <a:ext cx="11709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F18769AE-E149-8245-9CDD-EFE62AC77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1176338"/>
            <a:ext cx="11709400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pic>
        <p:nvPicPr>
          <p:cNvPr id="32772" name="Picture 9">
            <a:extLst>
              <a:ext uri="{FF2B5EF4-FFF2-40B4-BE49-F238E27FC236}">
                <a16:creationId xmlns:a16="http://schemas.microsoft.com/office/drawing/2014/main" id="{5D7ED5E0-45B4-E34D-9338-E67C4E384D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6235700"/>
            <a:ext cx="5857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D8E3F11-A3CF-3541-AB3B-A9598B489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2499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736118-7C22-AC4B-89A0-1C2A0C6817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659FC0-6F4E-4743-AB20-9E5DB79D9BB3}"/>
              </a:ext>
            </a:extLst>
          </p:cNvPr>
          <p:cNvCxnSpPr>
            <a:cxnSpLocks/>
          </p:cNvCxnSpPr>
          <p:nvPr userDrawn="1"/>
        </p:nvCxnSpPr>
        <p:spPr>
          <a:xfrm>
            <a:off x="280988" y="6070600"/>
            <a:ext cx="11669712" cy="0"/>
          </a:xfrm>
          <a:prstGeom prst="line">
            <a:avLst/>
          </a:prstGeom>
          <a:ln w="28575">
            <a:solidFill>
              <a:srgbClr val="272F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649ED-92BB-804A-A4D2-48960466F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4275" y="6229350"/>
            <a:ext cx="5729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svg"/><Relationship Id="rId21" Type="http://schemas.openxmlformats.org/officeDocument/2006/relationships/image" Target="../media/image22.pn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5" Type="http://schemas.openxmlformats.org/officeDocument/2006/relationships/image" Target="../media/image26.sv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24" Type="http://schemas.openxmlformats.org/officeDocument/2006/relationships/image" Target="../media/image25.png"/><Relationship Id="rId5" Type="http://schemas.openxmlformats.org/officeDocument/2006/relationships/image" Target="../media/image6.sv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25.png"/><Relationship Id="rId18" Type="http://schemas.openxmlformats.org/officeDocument/2006/relationships/image" Target="../media/image22.png"/><Relationship Id="rId26" Type="http://schemas.openxmlformats.org/officeDocument/2006/relationships/image" Target="../media/image33.png"/><Relationship Id="rId3" Type="http://schemas.openxmlformats.org/officeDocument/2006/relationships/image" Target="../media/image3.png"/><Relationship Id="rId21" Type="http://schemas.openxmlformats.org/officeDocument/2006/relationships/image" Target="../media/image3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8.png"/><Relationship Id="rId20" Type="http://schemas.openxmlformats.org/officeDocument/2006/relationships/image" Target="../media/image30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24" Type="http://schemas.openxmlformats.org/officeDocument/2006/relationships/image" Target="../media/image27.png"/><Relationship Id="rId5" Type="http://schemas.openxmlformats.org/officeDocument/2006/relationships/image" Target="../media/image5.png"/><Relationship Id="rId15" Type="http://schemas.openxmlformats.org/officeDocument/2006/relationships/image" Target="../media/image23.png"/><Relationship Id="rId23" Type="http://schemas.openxmlformats.org/officeDocument/2006/relationships/image" Target="../media/image14.svg"/><Relationship Id="rId28" Type="http://schemas.openxmlformats.org/officeDocument/2006/relationships/image" Target="../media/image20.png"/><Relationship Id="rId10" Type="http://schemas.openxmlformats.org/officeDocument/2006/relationships/image" Target="../media/image10.svg"/><Relationship Id="rId19" Type="http://schemas.openxmlformats.org/officeDocument/2006/relationships/image" Target="../media/image29.pn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26.svg"/><Relationship Id="rId22" Type="http://schemas.openxmlformats.org/officeDocument/2006/relationships/image" Target="../media/image13.png"/><Relationship Id="rId27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86A49900-5FD8-40B3-AFA2-170FC7127841}"/>
              </a:ext>
            </a:extLst>
          </p:cNvPr>
          <p:cNvSpPr/>
          <p:nvPr/>
        </p:nvSpPr>
        <p:spPr>
          <a:xfrm>
            <a:off x="1524000" y="1505662"/>
            <a:ext cx="2963015" cy="119686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7115587-423D-4143-8F20-52E94E13A332}"/>
              </a:ext>
            </a:extLst>
          </p:cNvPr>
          <p:cNvSpPr/>
          <p:nvPr/>
        </p:nvSpPr>
        <p:spPr>
          <a:xfrm>
            <a:off x="1521069" y="2819400"/>
            <a:ext cx="2980436" cy="252179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4131C6B-4228-45FE-971B-7BD0C2183658}"/>
              </a:ext>
            </a:extLst>
          </p:cNvPr>
          <p:cNvSpPr/>
          <p:nvPr/>
        </p:nvSpPr>
        <p:spPr>
          <a:xfrm>
            <a:off x="5075098" y="1505662"/>
            <a:ext cx="1435059" cy="119686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FC57FF7-A39F-4C6D-9BDC-BD06B53587D8}"/>
              </a:ext>
            </a:extLst>
          </p:cNvPr>
          <p:cNvSpPr/>
          <p:nvPr/>
        </p:nvSpPr>
        <p:spPr>
          <a:xfrm>
            <a:off x="5075098" y="2819400"/>
            <a:ext cx="1435061" cy="252179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7A7EE9-27BD-463B-8FEB-45B675AF77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521822-8F32-4D15-84F9-93BD51117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36E29F-FFC1-2C49-8243-4EDCBA2AC99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29E60E-4107-4BA9-8016-852EE9FBAB6E}"/>
              </a:ext>
            </a:extLst>
          </p:cNvPr>
          <p:cNvSpPr/>
          <p:nvPr/>
        </p:nvSpPr>
        <p:spPr>
          <a:xfrm>
            <a:off x="588109" y="609600"/>
            <a:ext cx="8916520" cy="5029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11">
            <a:extLst>
              <a:ext uri="{FF2B5EF4-FFF2-40B4-BE49-F238E27FC236}">
                <a16:creationId xmlns:a16="http://schemas.microsoft.com/office/drawing/2014/main" id="{838715B5-8AE8-4BC4-9FE4-E66993131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8108" y="609600"/>
            <a:ext cx="330200" cy="330200"/>
          </a:xfrm>
          <a:prstGeom prst="rect">
            <a:avLst/>
          </a:prstGeom>
        </p:spPr>
      </p:pic>
      <p:pic>
        <p:nvPicPr>
          <p:cNvPr id="7" name="Graphic 66">
            <a:extLst>
              <a:ext uri="{FF2B5EF4-FFF2-40B4-BE49-F238E27FC236}">
                <a16:creationId xmlns:a16="http://schemas.microsoft.com/office/drawing/2014/main" id="{0C87BF8B-CDCF-449F-BA75-CA1C4FC3D0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9516" y="1219200"/>
            <a:ext cx="330200" cy="330200"/>
          </a:xfrm>
          <a:prstGeom prst="rect">
            <a:avLst/>
          </a:prstGeom>
        </p:spPr>
      </p:pic>
      <p:pic>
        <p:nvPicPr>
          <p:cNvPr id="9" name="Graphic 10">
            <a:extLst>
              <a:ext uri="{FF2B5EF4-FFF2-40B4-BE49-F238E27FC236}">
                <a16:creationId xmlns:a16="http://schemas.microsoft.com/office/drawing/2014/main" id="{506B3B9D-28BD-40B1-AC08-795919507B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30873" y="1505662"/>
            <a:ext cx="274320" cy="274320"/>
          </a:xfrm>
          <a:prstGeom prst="rect">
            <a:avLst/>
          </a:prstGeom>
        </p:spPr>
      </p:pic>
      <p:pic>
        <p:nvPicPr>
          <p:cNvPr id="11" name="Graphic 13">
            <a:extLst>
              <a:ext uri="{FF2B5EF4-FFF2-40B4-BE49-F238E27FC236}">
                <a16:creationId xmlns:a16="http://schemas.microsoft.com/office/drawing/2014/main" id="{7C843C36-D659-40EF-84DE-06EFE49FEBE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21069" y="2819400"/>
            <a:ext cx="274320" cy="2743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CB2EE71-ECC9-41D3-935F-5E372359B333}"/>
              </a:ext>
            </a:extLst>
          </p:cNvPr>
          <p:cNvSpPr txBox="1"/>
          <p:nvPr/>
        </p:nvSpPr>
        <p:spPr>
          <a:xfrm>
            <a:off x="2438400" y="2325986"/>
            <a:ext cx="1236442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8" name="Graphic 40">
            <a:extLst>
              <a:ext uri="{FF2B5EF4-FFF2-40B4-BE49-F238E27FC236}">
                <a16:creationId xmlns:a16="http://schemas.microsoft.com/office/drawing/2014/main" id="{D6FF1836-E0A6-446E-A210-84320B12BDF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21671" y="1874773"/>
            <a:ext cx="457200" cy="457200"/>
          </a:xfrm>
          <a:prstGeom prst="rect">
            <a:avLst/>
          </a:prstGeom>
        </p:spPr>
      </p:pic>
      <p:pic>
        <p:nvPicPr>
          <p:cNvPr id="22" name="Graphic 10">
            <a:extLst>
              <a:ext uri="{FF2B5EF4-FFF2-40B4-BE49-F238E27FC236}">
                <a16:creationId xmlns:a16="http://schemas.microsoft.com/office/drawing/2014/main" id="{3152AFC9-6182-43D4-86FB-4D9C5A1E3A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81651" y="1509373"/>
            <a:ext cx="274320" cy="274320"/>
          </a:xfrm>
          <a:prstGeom prst="rect">
            <a:avLst/>
          </a:prstGeom>
        </p:spPr>
      </p:pic>
      <p:pic>
        <p:nvPicPr>
          <p:cNvPr id="24" name="Graphic 13">
            <a:extLst>
              <a:ext uri="{FF2B5EF4-FFF2-40B4-BE49-F238E27FC236}">
                <a16:creationId xmlns:a16="http://schemas.microsoft.com/office/drawing/2014/main" id="{C2E22A6D-48E5-456F-B8AE-1CCE328D150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71883" y="2819400"/>
            <a:ext cx="274320" cy="274320"/>
          </a:xfrm>
          <a:prstGeom prst="rect">
            <a:avLst/>
          </a:prstGeom>
        </p:spPr>
      </p:pic>
      <p:sp>
        <p:nvSpPr>
          <p:cNvPr id="44" name="TextBox 9">
            <a:extLst>
              <a:ext uri="{FF2B5EF4-FFF2-40B4-BE49-F238E27FC236}">
                <a16:creationId xmlns:a16="http://schemas.microsoft.com/office/drawing/2014/main" id="{473004E2-2876-48DE-929B-3F1E5C51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1681" y="2874564"/>
            <a:ext cx="1193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89C953DE-BE42-4980-A5F9-BC9D634C8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9824" y="2869271"/>
            <a:ext cx="10350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</a:t>
            </a:r>
          </a:p>
        </p:txBody>
      </p:sp>
      <p:sp>
        <p:nvSpPr>
          <p:cNvPr id="50" name="TextBox 9">
            <a:extLst>
              <a:ext uri="{FF2B5EF4-FFF2-40B4-BE49-F238E27FC236}">
                <a16:creationId xmlns:a16="http://schemas.microsoft.com/office/drawing/2014/main" id="{C9B3253C-2ACB-4888-9BFA-F85563F98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6480" y="1673536"/>
            <a:ext cx="11029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KMS</a:t>
            </a:r>
          </a:p>
        </p:txBody>
      </p:sp>
      <p:sp>
        <p:nvSpPr>
          <p:cNvPr id="51" name="TextBox 11">
            <a:extLst>
              <a:ext uri="{FF2B5EF4-FFF2-40B4-BE49-F238E27FC236}">
                <a16:creationId xmlns:a16="http://schemas.microsoft.com/office/drawing/2014/main" id="{05433117-CD21-4489-9934-C2B234482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5465" y="1678255"/>
            <a:ext cx="13586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Secrets Manager</a:t>
            </a:r>
          </a:p>
        </p:txBody>
      </p:sp>
      <p:sp>
        <p:nvSpPr>
          <p:cNvPr id="53" name="TextBox 9">
            <a:extLst>
              <a:ext uri="{FF2B5EF4-FFF2-40B4-BE49-F238E27FC236}">
                <a16:creationId xmlns:a16="http://schemas.microsoft.com/office/drawing/2014/main" id="{DDE4C8BF-EFC0-45A3-B7E0-97D5F6C76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083009"/>
            <a:ext cx="1193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sp>
        <p:nvSpPr>
          <p:cNvPr id="55" name="TextBox 6">
            <a:extLst>
              <a:ext uri="{FF2B5EF4-FFF2-40B4-BE49-F238E27FC236}">
                <a16:creationId xmlns:a16="http://schemas.microsoft.com/office/drawing/2014/main" id="{D1454D3E-1A9A-4D3D-A7F7-F064B9F09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001" y="3653135"/>
            <a:ext cx="13729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Qumulo Core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instances</a:t>
            </a:r>
          </a:p>
        </p:txBody>
      </p:sp>
      <p:sp>
        <p:nvSpPr>
          <p:cNvPr id="56" name="TextBox 16">
            <a:extLst>
              <a:ext uri="{FF2B5EF4-FFF2-40B4-BE49-F238E27FC236}">
                <a16:creationId xmlns:a16="http://schemas.microsoft.com/office/drawing/2014/main" id="{CF901DA5-7302-49D8-B964-758229866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3732" y="3653135"/>
            <a:ext cx="16482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Provisioner 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instance</a:t>
            </a:r>
          </a:p>
        </p:txBody>
      </p:sp>
      <p:sp>
        <p:nvSpPr>
          <p:cNvPr id="60" name="TextBox 9">
            <a:extLst>
              <a:ext uri="{FF2B5EF4-FFF2-40B4-BE49-F238E27FC236}">
                <a16:creationId xmlns:a16="http://schemas.microsoft.com/office/drawing/2014/main" id="{533DECED-F085-408F-9FCF-9BE58D860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369" y="4687669"/>
            <a:ext cx="1171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EBS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volumes</a:t>
            </a:r>
          </a:p>
          <a:p>
            <a:pPr algn="ctr" eaLnBrk="1" hangingPunct="1"/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16">
            <a:extLst>
              <a:ext uri="{FF2B5EF4-FFF2-40B4-BE49-F238E27FC236}">
                <a16:creationId xmlns:a16="http://schemas.microsoft.com/office/drawing/2014/main" id="{DFBC42FF-60CE-447E-8D9E-87366EA7D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9932" y="4687669"/>
            <a:ext cx="14390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hosted zone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(optional)</a:t>
            </a:r>
          </a:p>
        </p:txBody>
      </p:sp>
      <p:pic>
        <p:nvPicPr>
          <p:cNvPr id="64" name="Graphic 108">
            <a:extLst>
              <a:ext uri="{FF2B5EF4-FFF2-40B4-BE49-F238E27FC236}">
                <a16:creationId xmlns:a16="http://schemas.microsoft.com/office/drawing/2014/main" id="{95D15929-B5B3-4358-A803-DCAE8AE9B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3490839" y="32056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11">
            <a:extLst>
              <a:ext uri="{FF2B5EF4-FFF2-40B4-BE49-F238E27FC236}">
                <a16:creationId xmlns:a16="http://schemas.microsoft.com/office/drawing/2014/main" id="{9A80C7EC-2BDA-4E1D-9A65-EB490AA3F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321872"/>
            <a:ext cx="11263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0D38D1E-4780-4B18-B703-233512A8D8E0}"/>
              </a:ext>
            </a:extLst>
          </p:cNvPr>
          <p:cNvSpPr/>
          <p:nvPr/>
        </p:nvSpPr>
        <p:spPr>
          <a:xfrm>
            <a:off x="1315658" y="920945"/>
            <a:ext cx="3327716" cy="460316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56323ED-8E9F-4525-9788-78694DEFD6FB}"/>
              </a:ext>
            </a:extLst>
          </p:cNvPr>
          <p:cNvSpPr/>
          <p:nvPr/>
        </p:nvSpPr>
        <p:spPr>
          <a:xfrm>
            <a:off x="4953000" y="914399"/>
            <a:ext cx="1711415" cy="460316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69" name="Graphic 24">
            <a:extLst>
              <a:ext uri="{FF2B5EF4-FFF2-40B4-BE49-F238E27FC236}">
                <a16:creationId xmlns:a16="http://schemas.microsoft.com/office/drawing/2014/main" id="{4EEFF076-A2D1-4E79-A106-6481F9AF6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00" y="427109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Graphic 62">
            <a:extLst>
              <a:ext uri="{FF2B5EF4-FFF2-40B4-BE49-F238E27FC236}">
                <a16:creationId xmlns:a16="http://schemas.microsoft.com/office/drawing/2014/main" id="{7AB4CA42-3445-45A8-9BEC-F2A79C340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00" y="32056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Graphic 27">
            <a:extLst>
              <a:ext uri="{FF2B5EF4-FFF2-40B4-BE49-F238E27FC236}">
                <a16:creationId xmlns:a16="http://schemas.microsoft.com/office/drawing/2014/main" id="{2873B395-49CE-4A47-A4B7-747C5873B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 bwMode="auto">
          <a:xfrm>
            <a:off x="3490839" y="427109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Rectangle 71">
            <a:extLst>
              <a:ext uri="{FF2B5EF4-FFF2-40B4-BE49-F238E27FC236}">
                <a16:creationId xmlns:a16="http://schemas.microsoft.com/office/drawing/2014/main" id="{E58B53FB-A782-4B70-A04D-F5CB7F2D3C12}"/>
              </a:ext>
            </a:extLst>
          </p:cNvPr>
          <p:cNvSpPr/>
          <p:nvPr/>
        </p:nvSpPr>
        <p:spPr bwMode="auto">
          <a:xfrm>
            <a:off x="909516" y="1219200"/>
            <a:ext cx="5948484" cy="418985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73" name="Graphic 7">
            <a:extLst>
              <a:ext uri="{FF2B5EF4-FFF2-40B4-BE49-F238E27FC236}">
                <a16:creationId xmlns:a16="http://schemas.microsoft.com/office/drawing/2014/main" id="{899C754B-356E-4B87-8418-8C955DBF2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05" y="9144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Graphic 17">
            <a:extLst>
              <a:ext uri="{FF2B5EF4-FFF2-40B4-BE49-F238E27FC236}">
                <a16:creationId xmlns:a16="http://schemas.microsoft.com/office/drawing/2014/main" id="{FFB62A9C-49EE-47D9-8527-D5EBB3D5A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352" y="91625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Graphic 19">
            <a:extLst>
              <a:ext uri="{FF2B5EF4-FFF2-40B4-BE49-F238E27FC236}">
                <a16:creationId xmlns:a16="http://schemas.microsoft.com/office/drawing/2014/main" id="{215AAAC9-81D3-4ABC-A491-7B29D28B4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05" y="210727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Graphic 17">
            <a:extLst>
              <a:ext uri="{FF2B5EF4-FFF2-40B4-BE49-F238E27FC236}">
                <a16:creationId xmlns:a16="http://schemas.microsoft.com/office/drawing/2014/main" id="{83AD2BF6-B8FD-4677-B6FC-71E1B91D4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373" y="210727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Graphic 24">
            <a:extLst>
              <a:ext uri="{FF2B5EF4-FFF2-40B4-BE49-F238E27FC236}">
                <a16:creationId xmlns:a16="http://schemas.microsoft.com/office/drawing/2014/main" id="{2D30548F-3F95-4BFA-A434-3BBF18DA8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05" y="331175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Graphic 10">
            <a:extLst>
              <a:ext uri="{FF2B5EF4-FFF2-40B4-BE49-F238E27FC236}">
                <a16:creationId xmlns:a16="http://schemas.microsoft.com/office/drawing/2014/main" id="{ED26BE24-5E1F-4DAE-AAE9-70DF7852B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216" y="45506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3A095B10-13E0-E240-A6C8-9C99B7BDFE9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215453" y="4550620"/>
            <a:ext cx="768052" cy="76805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309351ED-3BEB-2B4B-8027-8BFC0A550C36}"/>
              </a:ext>
            </a:extLst>
          </p:cNvPr>
          <p:cNvSpPr txBox="1"/>
          <p:nvPr/>
        </p:nvSpPr>
        <p:spPr>
          <a:xfrm>
            <a:off x="6781800" y="5321872"/>
            <a:ext cx="1651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pic>
        <p:nvPicPr>
          <p:cNvPr id="48" name="Graphic 15">
            <a:extLst>
              <a:ext uri="{FF2B5EF4-FFF2-40B4-BE49-F238E27FC236}">
                <a16:creationId xmlns:a16="http://schemas.microsoft.com/office/drawing/2014/main" id="{7FC67A23-B1FC-D34B-A36C-67C4A89C4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300" y="3311756"/>
            <a:ext cx="768052" cy="7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11">
            <a:extLst>
              <a:ext uri="{FF2B5EF4-FFF2-40B4-BE49-F238E27FC236}">
                <a16:creationId xmlns:a16="http://schemas.microsoft.com/office/drawing/2014/main" id="{B58EE360-371D-A040-949E-C5DA46087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083009"/>
            <a:ext cx="14274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Systems Manager</a:t>
            </a:r>
          </a:p>
        </p:txBody>
      </p:sp>
    </p:spTree>
    <p:extLst>
      <p:ext uri="{BB962C8B-B14F-4D97-AF65-F5344CB8AC3E}">
        <p14:creationId xmlns:p14="http://schemas.microsoft.com/office/powerpoint/2010/main" val="336490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2576411" y="1712333"/>
            <a:ext cx="2255362" cy="307241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</a:t>
            </a:r>
          </a:p>
          <a:p>
            <a:pPr algn="l"/>
            <a:endParaRPr lang="en-US" sz="12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2010493" y="1112068"/>
            <a:ext cx="7943997" cy="481075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 – 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4996645" y="1724128"/>
            <a:ext cx="4573382" cy="307241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696825" y="91805"/>
            <a:ext cx="8434999" cy="59141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2375802" y="1431327"/>
            <a:ext cx="7381262" cy="3442007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1 - Production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98364" y="98473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02248" y="1125521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77782" y="1721836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09644" y="1727721"/>
            <a:ext cx="274320" cy="27432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F755BA6A-47A5-CA49-9E9D-545F78B6B1D1}"/>
              </a:ext>
            </a:extLst>
          </p:cNvPr>
          <p:cNvSpPr txBox="1"/>
          <p:nvPr/>
        </p:nvSpPr>
        <p:spPr>
          <a:xfrm>
            <a:off x="4160796" y="3044625"/>
            <a:ext cx="1153178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7" name="Graphic 66">
            <a:extLst>
              <a:ext uri="{FF2B5EF4-FFF2-40B4-BE49-F238E27FC236}">
                <a16:creationId xmlns:a16="http://schemas.microsoft.com/office/drawing/2014/main" id="{868D4A0F-F764-DA46-843A-2F3933B15B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503288" y="2617100"/>
            <a:ext cx="469900" cy="469900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7D0A0466-3950-2848-86E4-CC79DB98137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57421" y="164890"/>
            <a:ext cx="591034" cy="591034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5E4E5C6C-AAF8-A848-B927-163A8BD32903}"/>
              </a:ext>
            </a:extLst>
          </p:cNvPr>
          <p:cNvSpPr txBox="1"/>
          <p:nvPr/>
        </p:nvSpPr>
        <p:spPr>
          <a:xfrm>
            <a:off x="6116843" y="747198"/>
            <a:ext cx="16518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pic>
        <p:nvPicPr>
          <p:cNvPr id="40" name="Graphic 24">
            <a:extLst>
              <a:ext uri="{FF2B5EF4-FFF2-40B4-BE49-F238E27FC236}">
                <a16:creationId xmlns:a16="http://schemas.microsoft.com/office/drawing/2014/main" id="{CAED2DA0-166E-2649-9D54-98E5C0563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875" y="159495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9">
            <a:extLst>
              <a:ext uri="{FF2B5EF4-FFF2-40B4-BE49-F238E27FC236}">
                <a16:creationId xmlns:a16="http://schemas.microsoft.com/office/drawing/2014/main" id="{9308CB07-E9D1-E043-A955-E44A1CEA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2352" y="767217"/>
            <a:ext cx="22685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pic>
        <p:nvPicPr>
          <p:cNvPr id="42" name="Graphic 5">
            <a:extLst>
              <a:ext uri="{FF2B5EF4-FFF2-40B4-BE49-F238E27FC236}">
                <a16:creationId xmlns:a16="http://schemas.microsoft.com/office/drawing/2014/main" id="{E0C03DFA-1078-8841-A1A5-541209476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528" y="3432323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6">
            <a:extLst>
              <a:ext uri="{FF2B5EF4-FFF2-40B4-BE49-F238E27FC236}">
                <a16:creationId xmlns:a16="http://schemas.microsoft.com/office/drawing/2014/main" id="{A485A8F9-1756-3A41-8B50-35D80A156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161" y="4019263"/>
            <a:ext cx="22685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EC2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Qumulo Core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4 to 20 EC2 Instances</a:t>
            </a:r>
          </a:p>
        </p:txBody>
      </p:sp>
      <p:sp>
        <p:nvSpPr>
          <p:cNvPr id="45" name="TextBox 16">
            <a:extLst>
              <a:ext uri="{FF2B5EF4-FFF2-40B4-BE49-F238E27FC236}">
                <a16:creationId xmlns:a16="http://schemas.microsoft.com/office/drawing/2014/main" id="{E124D8E6-5172-8E41-A3F2-7DC3742F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463" y="4396429"/>
            <a:ext cx="11159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Provisioner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(Auto Shutdown)</a:t>
            </a:r>
          </a:p>
        </p:txBody>
      </p:sp>
      <p:pic>
        <p:nvPicPr>
          <p:cNvPr id="48" name="Graphic 10">
            <a:extLst>
              <a:ext uri="{FF2B5EF4-FFF2-40B4-BE49-F238E27FC236}">
                <a16:creationId xmlns:a16="http://schemas.microsoft.com/office/drawing/2014/main" id="{DCA4C926-13E0-5F4B-8843-E0EE7C5DD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202" y="2147851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20">
            <a:extLst>
              <a:ext uri="{FF2B5EF4-FFF2-40B4-BE49-F238E27FC236}">
                <a16:creationId xmlns:a16="http://schemas.microsoft.com/office/drawing/2014/main" id="{59119956-D9C0-6C4E-8794-96B6F9F4D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865" y="2741543"/>
            <a:ext cx="22923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Qumulo Sidecar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Metrics Collector</a:t>
            </a:r>
          </a:p>
        </p:txBody>
      </p:sp>
      <p:pic>
        <p:nvPicPr>
          <p:cNvPr id="50" name="Graphic 17">
            <a:extLst>
              <a:ext uri="{FF2B5EF4-FFF2-40B4-BE49-F238E27FC236}">
                <a16:creationId xmlns:a16="http://schemas.microsoft.com/office/drawing/2014/main" id="{C8C54EBA-0211-5243-9D41-9057131CF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570" y="155040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9">
            <a:extLst>
              <a:ext uri="{FF2B5EF4-FFF2-40B4-BE49-F238E27FC236}">
                <a16:creationId xmlns:a16="http://schemas.microsoft.com/office/drawing/2014/main" id="{30BFAABF-4DD6-8043-B239-4E55BABA6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3799" y="771566"/>
            <a:ext cx="22431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sp>
        <p:nvSpPr>
          <p:cNvPr id="79" name="TextBox 12">
            <a:extLst>
              <a:ext uri="{FF2B5EF4-FFF2-40B4-BE49-F238E27FC236}">
                <a16:creationId xmlns:a16="http://schemas.microsoft.com/office/drawing/2014/main" id="{B27EC235-25F0-7A45-B514-AD825F18D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869" y="3063909"/>
            <a:ext cx="1403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gateway</a:t>
            </a:r>
          </a:p>
        </p:txBody>
      </p:sp>
      <p:pic>
        <p:nvPicPr>
          <p:cNvPr id="88" name="Graphic 10">
            <a:extLst>
              <a:ext uri="{FF2B5EF4-FFF2-40B4-BE49-F238E27FC236}">
                <a16:creationId xmlns:a16="http://schemas.microsoft.com/office/drawing/2014/main" id="{0AAC1BE4-0C75-0641-87BB-528F20CFA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074" y="26171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18">
            <a:extLst>
              <a:ext uri="{FF2B5EF4-FFF2-40B4-BE49-F238E27FC236}">
                <a16:creationId xmlns:a16="http://schemas.microsoft.com/office/drawing/2014/main" id="{26AB0AB0-B129-AD41-84B6-916B2388C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1437" y="3904044"/>
            <a:ext cx="13428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Optional: Elastic IP</a:t>
            </a:r>
          </a:p>
        </p:txBody>
      </p:sp>
      <p:pic>
        <p:nvPicPr>
          <p:cNvPr id="95" name="Graphic 37">
            <a:extLst>
              <a:ext uri="{FF2B5EF4-FFF2-40B4-BE49-F238E27FC236}">
                <a16:creationId xmlns:a16="http://schemas.microsoft.com/office/drawing/2014/main" id="{634F2CF6-4CAB-CB4D-BAFD-9B025CB07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466" y="34984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Graphic 17">
            <a:extLst>
              <a:ext uri="{FF2B5EF4-FFF2-40B4-BE49-F238E27FC236}">
                <a16:creationId xmlns:a16="http://schemas.microsoft.com/office/drawing/2014/main" id="{EC1AE1BB-1A37-6744-8B83-DABCFFE5B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808" y="3435007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extBox 9">
            <a:extLst>
              <a:ext uri="{FF2B5EF4-FFF2-40B4-BE49-F238E27FC236}">
                <a16:creationId xmlns:a16="http://schemas.microsoft.com/office/drawing/2014/main" id="{43DC4896-6A05-934D-96FC-42ABA52D5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687" y="4021947"/>
            <a:ext cx="22431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EBS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Volumes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gp2, st1, sc1</a:t>
            </a:r>
          </a:p>
          <a:p>
            <a:pPr algn="ctr" eaLnBrk="1" hangingPunct="1"/>
            <a:endParaRPr lang="en-US" altLang="en-US" sz="10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9" name="Graphic 10">
            <a:extLst>
              <a:ext uri="{FF2B5EF4-FFF2-40B4-BE49-F238E27FC236}">
                <a16:creationId xmlns:a16="http://schemas.microsoft.com/office/drawing/2014/main" id="{75214CD6-2F4C-5F44-975E-F9E1F4D1B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594" y="2144762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TextBox 20">
            <a:extLst>
              <a:ext uri="{FF2B5EF4-FFF2-40B4-BE49-F238E27FC236}">
                <a16:creationId xmlns:a16="http://schemas.microsoft.com/office/drawing/2014/main" id="{7D75AA54-8E1E-6549-81C9-DCB0E2787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6648" y="2738454"/>
            <a:ext cx="22923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Qumulo Sidecar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EBS Health</a:t>
            </a:r>
          </a:p>
        </p:txBody>
      </p:sp>
      <p:sp>
        <p:nvSpPr>
          <p:cNvPr id="102" name="TextBox 16">
            <a:extLst>
              <a:ext uri="{FF2B5EF4-FFF2-40B4-BE49-F238E27FC236}">
                <a16:creationId xmlns:a16="http://schemas.microsoft.com/office/drawing/2014/main" id="{C327D1DD-8BED-7040-A61D-26266ACC5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302" y="2754141"/>
            <a:ext cx="111590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Optional: R53 Private Hosted Zone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F3769E65-163B-7043-968C-340E39C89B92}"/>
              </a:ext>
            </a:extLst>
          </p:cNvPr>
          <p:cNvCxnSpPr/>
          <p:nvPr/>
        </p:nvCxnSpPr>
        <p:spPr bwMode="auto">
          <a:xfrm>
            <a:off x="7595517" y="3255998"/>
            <a:ext cx="137160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852434C-BFA3-264B-8950-9C2F81503DEC}"/>
              </a:ext>
            </a:extLst>
          </p:cNvPr>
          <p:cNvCxnSpPr>
            <a:cxnSpLocks/>
          </p:cNvCxnSpPr>
          <p:nvPr/>
        </p:nvCxnSpPr>
        <p:spPr bwMode="auto">
          <a:xfrm flipV="1">
            <a:off x="7595517" y="3255998"/>
            <a:ext cx="0" cy="11270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926DD21-D08B-3E47-A339-3806257317EE}"/>
              </a:ext>
            </a:extLst>
          </p:cNvPr>
          <p:cNvCxnSpPr>
            <a:cxnSpLocks/>
          </p:cNvCxnSpPr>
          <p:nvPr/>
        </p:nvCxnSpPr>
        <p:spPr bwMode="auto">
          <a:xfrm flipV="1">
            <a:off x="8967117" y="3255998"/>
            <a:ext cx="0" cy="11270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5BAEFFB-1507-754D-A9FE-E504FFE7ECE1}"/>
              </a:ext>
            </a:extLst>
          </p:cNvPr>
          <p:cNvCxnSpPr>
            <a:cxnSpLocks/>
            <a:endCxn id="50" idx="1"/>
          </p:cNvCxnSpPr>
          <p:nvPr/>
        </p:nvCxnSpPr>
        <p:spPr bwMode="auto">
          <a:xfrm>
            <a:off x="7622032" y="450867"/>
            <a:ext cx="287538" cy="135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8D6544C-9002-4D49-9195-341A761C38E5}"/>
              </a:ext>
            </a:extLst>
          </p:cNvPr>
          <p:cNvCxnSpPr>
            <a:cxnSpLocks/>
            <a:stCxn id="48" idx="0"/>
          </p:cNvCxnSpPr>
          <p:nvPr/>
        </p:nvCxnSpPr>
        <p:spPr bwMode="auto">
          <a:xfrm flipV="1">
            <a:off x="7628382" y="450867"/>
            <a:ext cx="0" cy="169698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13AFA0B-927D-DB4A-BE2D-2FD2AFFEAB36}"/>
              </a:ext>
            </a:extLst>
          </p:cNvPr>
          <p:cNvCxnSpPr>
            <a:cxnSpLocks/>
          </p:cNvCxnSpPr>
          <p:nvPr/>
        </p:nvCxnSpPr>
        <p:spPr bwMode="auto">
          <a:xfrm>
            <a:off x="8898630" y="453472"/>
            <a:ext cx="273881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A935011E-F6C9-5540-9522-F465D70E94DB}"/>
              </a:ext>
            </a:extLst>
          </p:cNvPr>
          <p:cNvCxnSpPr>
            <a:cxnSpLocks/>
            <a:stCxn id="42" idx="3"/>
            <a:endCxn id="97" idx="1"/>
          </p:cNvCxnSpPr>
          <p:nvPr/>
        </p:nvCxnSpPr>
        <p:spPr bwMode="auto">
          <a:xfrm>
            <a:off x="7937888" y="3729503"/>
            <a:ext cx="752920" cy="268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E1696B7-6AA4-EF44-B26B-9C90C1E983B1}"/>
              </a:ext>
            </a:extLst>
          </p:cNvPr>
          <p:cNvCxnSpPr>
            <a:cxnSpLocks/>
            <a:stCxn id="75" idx="3"/>
            <a:endCxn id="42" idx="1"/>
          </p:cNvCxnSpPr>
          <p:nvPr/>
        </p:nvCxnSpPr>
        <p:spPr bwMode="auto">
          <a:xfrm>
            <a:off x="3996497" y="3728266"/>
            <a:ext cx="3347031" cy="123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3FD6ED83-235E-C641-850A-AA0A0CE69356}"/>
              </a:ext>
            </a:extLst>
          </p:cNvPr>
          <p:cNvCxnSpPr>
            <a:cxnSpLocks/>
          </p:cNvCxnSpPr>
          <p:nvPr/>
        </p:nvCxnSpPr>
        <p:spPr bwMode="auto">
          <a:xfrm>
            <a:off x="6224363" y="3861748"/>
            <a:ext cx="110871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F729B9BB-149B-A74D-8932-783EAB718AE8}"/>
              </a:ext>
            </a:extLst>
          </p:cNvPr>
          <p:cNvCxnSpPr>
            <a:cxnSpLocks/>
          </p:cNvCxnSpPr>
          <p:nvPr/>
        </p:nvCxnSpPr>
        <p:spPr bwMode="auto">
          <a:xfrm flipV="1">
            <a:off x="6223447" y="3866596"/>
            <a:ext cx="0" cy="11270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D016C445-E81F-C748-B3AF-46F50BDB7499}"/>
              </a:ext>
            </a:extLst>
          </p:cNvPr>
          <p:cNvCxnSpPr>
            <a:cxnSpLocks/>
            <a:stCxn id="95" idx="3"/>
            <a:endCxn id="75" idx="1"/>
          </p:cNvCxnSpPr>
          <p:nvPr/>
        </p:nvCxnSpPr>
        <p:spPr bwMode="auto">
          <a:xfrm>
            <a:off x="2834666" y="3727054"/>
            <a:ext cx="704631" cy="121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4A9E0648-F1A3-5D4E-BD75-44452334C8E4}"/>
              </a:ext>
            </a:extLst>
          </p:cNvPr>
          <p:cNvSpPr txBox="1"/>
          <p:nvPr/>
        </p:nvSpPr>
        <p:spPr>
          <a:xfrm>
            <a:off x="5670985" y="3510038"/>
            <a:ext cx="1829912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Qumulo Management</a:t>
            </a:r>
          </a:p>
        </p:txBody>
      </p:sp>
      <p:pic>
        <p:nvPicPr>
          <p:cNvPr id="69" name="Graphic 108">
            <a:extLst>
              <a:ext uri="{FF2B5EF4-FFF2-40B4-BE49-F238E27FC236}">
                <a16:creationId xmlns:a16="http://schemas.microsoft.com/office/drawing/2014/main" id="{4BF4CAF5-3CDA-DF41-B927-A6FAFA35A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rcRect/>
          <a:stretch/>
        </p:blipFill>
        <p:spPr bwMode="auto">
          <a:xfrm>
            <a:off x="5973313" y="394882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Graphic 15">
            <a:extLst>
              <a:ext uri="{FF2B5EF4-FFF2-40B4-BE49-F238E27FC236}">
                <a16:creationId xmlns:a16="http://schemas.microsoft.com/office/drawing/2014/main" id="{DCBF1440-0336-A642-B2FA-274B2906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05" y="159495"/>
            <a:ext cx="591033" cy="591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Box 11">
            <a:extLst>
              <a:ext uri="{FF2B5EF4-FFF2-40B4-BE49-F238E27FC236}">
                <a16:creationId xmlns:a16="http://schemas.microsoft.com/office/drawing/2014/main" id="{961E1DE9-E2D2-6844-8BEE-C33EBA7F1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704" y="740694"/>
            <a:ext cx="17780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Systems 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Manager</a:t>
            </a:r>
          </a:p>
        </p:txBody>
      </p:sp>
      <p:pic>
        <p:nvPicPr>
          <p:cNvPr id="74" name="Graphic 21">
            <a:extLst>
              <a:ext uri="{FF2B5EF4-FFF2-40B4-BE49-F238E27FC236}">
                <a16:creationId xmlns:a16="http://schemas.microsoft.com/office/drawing/2014/main" id="{D1EC144A-6827-1841-9B41-65E7AD840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742" y="2170893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Graphic 24">
            <a:extLst>
              <a:ext uri="{FF2B5EF4-FFF2-40B4-BE49-F238E27FC236}">
                <a16:creationId xmlns:a16="http://schemas.microsoft.com/office/drawing/2014/main" id="{5D5161E4-FC4F-544A-B592-99AE2D225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297" y="34996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Box 22">
            <a:extLst>
              <a:ext uri="{FF2B5EF4-FFF2-40B4-BE49-F238E27FC236}">
                <a16:creationId xmlns:a16="http://schemas.microsoft.com/office/drawing/2014/main" id="{F05CA681-D745-ED40-A2F0-F68C61F65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041" y="3903418"/>
            <a:ext cx="13398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Optional: NLB</a:t>
            </a:r>
          </a:p>
        </p:txBody>
      </p:sp>
      <p:pic>
        <p:nvPicPr>
          <p:cNvPr id="77" name="Graphic 19">
            <a:extLst>
              <a:ext uri="{FF2B5EF4-FFF2-40B4-BE49-F238E27FC236}">
                <a16:creationId xmlns:a16="http://schemas.microsoft.com/office/drawing/2014/main" id="{A9F82018-528E-5A45-AB4A-6EE4E6014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740" y="166739"/>
            <a:ext cx="595978" cy="595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12">
            <a:extLst>
              <a:ext uri="{FF2B5EF4-FFF2-40B4-BE49-F238E27FC236}">
                <a16:creationId xmlns:a16="http://schemas.microsoft.com/office/drawing/2014/main" id="{FA984FBF-FB60-8940-AF5F-CED248771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741" y="765873"/>
            <a:ext cx="103506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IAM</a:t>
            </a:r>
          </a:p>
        </p:txBody>
      </p:sp>
      <p:pic>
        <p:nvPicPr>
          <p:cNvPr id="80" name="Graphic 17">
            <a:extLst>
              <a:ext uri="{FF2B5EF4-FFF2-40B4-BE49-F238E27FC236}">
                <a16:creationId xmlns:a16="http://schemas.microsoft.com/office/drawing/2014/main" id="{C9A65B73-C953-4C43-92E0-70465C118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449" y="165012"/>
            <a:ext cx="595315" cy="595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TextBox 11">
            <a:extLst>
              <a:ext uri="{FF2B5EF4-FFF2-40B4-BE49-F238E27FC236}">
                <a16:creationId xmlns:a16="http://schemas.microsoft.com/office/drawing/2014/main" id="{BDD7DE52-905B-6D48-BDFD-4664381A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395" y="767210"/>
            <a:ext cx="13394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</a:t>
            </a:r>
          </a:p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Manager</a:t>
            </a:r>
          </a:p>
        </p:txBody>
      </p:sp>
      <p:pic>
        <p:nvPicPr>
          <p:cNvPr id="82" name="Graphic 7">
            <a:extLst>
              <a:ext uri="{FF2B5EF4-FFF2-40B4-BE49-F238E27FC236}">
                <a16:creationId xmlns:a16="http://schemas.microsoft.com/office/drawing/2014/main" id="{D8A4905B-A884-4F4C-A120-6DBB6A202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351" y="172605"/>
            <a:ext cx="579144" cy="57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Box 9">
            <a:extLst>
              <a:ext uri="{FF2B5EF4-FFF2-40B4-BE49-F238E27FC236}">
                <a16:creationId xmlns:a16="http://schemas.microsoft.com/office/drawing/2014/main" id="{BB423690-BD4E-2E43-8E66-0120662E3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198" y="761486"/>
            <a:ext cx="11029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KMS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8543216-F4B1-DE4A-A8D7-F761EAFB9267}"/>
              </a:ext>
            </a:extLst>
          </p:cNvPr>
          <p:cNvSpPr/>
          <p:nvPr/>
        </p:nvSpPr>
        <p:spPr>
          <a:xfrm>
            <a:off x="2375802" y="4934801"/>
            <a:ext cx="7381262" cy="899574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2 - DR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3DC943C-AC94-8441-B000-C8517D677BC8}"/>
              </a:ext>
            </a:extLst>
          </p:cNvPr>
          <p:cNvSpPr/>
          <p:nvPr/>
        </p:nvSpPr>
        <p:spPr>
          <a:xfrm>
            <a:off x="2563909" y="5208278"/>
            <a:ext cx="2255362" cy="54481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</a:t>
            </a:r>
          </a:p>
          <a:p>
            <a:pPr algn="l"/>
            <a:endParaRPr lang="en-US" sz="12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6" name="Graphic 85">
            <a:extLst>
              <a:ext uri="{FF2B5EF4-FFF2-40B4-BE49-F238E27FC236}">
                <a16:creationId xmlns:a16="http://schemas.microsoft.com/office/drawing/2014/main" id="{A6CB0A17-28F3-A344-A08C-99579C79A7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74992" y="5210005"/>
            <a:ext cx="274320" cy="27432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156CB059-5383-7F41-A028-7D8F5E1C029F}"/>
              </a:ext>
            </a:extLst>
          </p:cNvPr>
          <p:cNvSpPr/>
          <p:nvPr/>
        </p:nvSpPr>
        <p:spPr>
          <a:xfrm>
            <a:off x="4984143" y="5208277"/>
            <a:ext cx="4573382" cy="55009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0" name="Graphic 89">
            <a:extLst>
              <a:ext uri="{FF2B5EF4-FFF2-40B4-BE49-F238E27FC236}">
                <a16:creationId xmlns:a16="http://schemas.microsoft.com/office/drawing/2014/main" id="{1B93F908-DB92-204D-95AB-64CBD14326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95779" y="5203835"/>
            <a:ext cx="274320" cy="274320"/>
          </a:xfrm>
          <a:prstGeom prst="rect">
            <a:avLst/>
          </a:prstGeom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2C25A49-0C41-5040-85F8-7DB2AB8114D7}"/>
              </a:ext>
            </a:extLst>
          </p:cNvPr>
          <p:cNvCxnSpPr>
            <a:cxnSpLocks/>
            <a:stCxn id="99" idx="0"/>
          </p:cNvCxnSpPr>
          <p:nvPr/>
        </p:nvCxnSpPr>
        <p:spPr bwMode="auto">
          <a:xfrm flipV="1">
            <a:off x="8901774" y="450867"/>
            <a:ext cx="0" cy="169389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-and-Conte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-and-content_D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50536</TotalTime>
  <Words>161</Words>
  <Application>Microsoft Office PowerPoint</Application>
  <PresentationFormat>Widescreen</PresentationFormat>
  <Paragraphs>64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Amazon Ember</vt:lpstr>
      <vt:lpstr>Arial</vt:lpstr>
      <vt:lpstr>Calibri</vt:lpstr>
      <vt:lpstr>Title-and-Content</vt:lpstr>
      <vt:lpstr>Title-and-content_DB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1561</cp:revision>
  <dcterms:created xsi:type="dcterms:W3CDTF">2020-03-23T21:46:17Z</dcterms:created>
  <dcterms:modified xsi:type="dcterms:W3CDTF">2021-12-21T22:04:49Z</dcterms:modified>
</cp:coreProperties>
</file>