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2" r:id="rId2"/>
  </p:sldMasterIdLst>
  <p:notesMasterIdLst>
    <p:notesMasterId r:id="rId4"/>
  </p:notesMasterIdLst>
  <p:sldIdLst>
    <p:sldId id="446" r:id="rId3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E059F9E-C46A-B547-B2F2-24DE96B4FEB2}">
          <p14:sldIdLst>
            <p14:sldId id="44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744">
          <p15:clr>
            <a:srgbClr val="A4A3A4"/>
          </p15:clr>
        </p15:guide>
        <p15:guide id="2" pos="1872">
          <p15:clr>
            <a:srgbClr val="A4A3A4"/>
          </p15:clr>
        </p15:guide>
        <p15:guide id="3" pos="4176">
          <p15:clr>
            <a:srgbClr val="A4A3A4"/>
          </p15:clr>
        </p15:guide>
        <p15:guide id="4" pos="5496">
          <p15:clr>
            <a:srgbClr val="A4A3A4"/>
          </p15:clr>
        </p15:guide>
        <p15:guide id="5" orient="horz" pos="1224">
          <p15:clr>
            <a:srgbClr val="A4A3A4"/>
          </p15:clr>
        </p15:guide>
        <p15:guide id="6" orient="horz" pos="3624">
          <p15:clr>
            <a:srgbClr val="A4A3A4"/>
          </p15:clr>
        </p15:guide>
        <p15:guide id="7" orient="horz" pos="20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110" clrIdx="0">
    <p:extLst>
      <p:ext uri="{19B8F6BF-5375-455C-9EA6-DF929625EA0E}">
        <p15:presenceInfo xmlns:p15="http://schemas.microsoft.com/office/powerpoint/2012/main" userId="Microsoft Office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72F3"/>
    <a:srgbClr val="3538BD"/>
    <a:srgbClr val="F24381"/>
    <a:srgbClr val="BE1558"/>
    <a:srgbClr val="F78E04"/>
    <a:srgbClr val="D25F16"/>
    <a:srgbClr val="161E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80"/>
    <p:restoredTop sz="95918"/>
  </p:normalViewPr>
  <p:slideViewPr>
    <p:cSldViewPr snapToGrid="0" snapToObjects="1">
      <p:cViewPr varScale="1">
        <p:scale>
          <a:sx n="123" d="100"/>
          <a:sy n="123" d="100"/>
        </p:scale>
        <p:origin x="560" y="176"/>
      </p:cViewPr>
      <p:guideLst>
        <p:guide orient="horz" pos="744"/>
        <p:guide pos="1872"/>
        <p:guide pos="4176"/>
        <p:guide pos="5496"/>
        <p:guide orient="horz" pos="1224"/>
        <p:guide orient="horz" pos="3624"/>
        <p:guide orient="horz" pos="2040"/>
      </p:guideLst>
    </p:cSldViewPr>
  </p:slideViewPr>
  <p:notesTextViewPr>
    <p:cViewPr>
      <p:scale>
        <a:sx n="400" d="100"/>
        <a:sy n="4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AB57746-A217-1840-9D27-1C9B611FF89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BC0457-C9C0-9A46-856C-A75642660D2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0E765C1-43CC-5C46-8694-A6B828DEC430}" type="datetimeFigureOut">
              <a:rPr lang="en-US"/>
              <a:pPr>
                <a:defRPr/>
              </a:pPr>
              <a:t>4/22/21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F73DE939-5167-8149-9C39-EBF3DB40E6B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8179A7E-0011-7C47-A00A-3553ADFC2A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D921AA-9F8D-2644-BA51-99C00524A92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F1767E-EE09-594B-90B8-F1B2D1E51C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48E93DF-EC4A-7C45-AB6A-FC63BC432F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48E93DF-EC4A-7C45-AB6A-FC63BC432F2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591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D1178EA3-F808-FA40-ACC0-1278A8280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941" y="365126"/>
            <a:ext cx="11710118" cy="64427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80D7CE37-E491-324E-9E5C-EA9CE0B3C94E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240941" y="1175657"/>
            <a:ext cx="11710118" cy="4727016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1741C3D-6573-D04D-8327-F3FD27013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 2021, Amazon Web Services, Inc. or its affiliates. All rights reserved.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C853CCF-E44A-7A4E-AE6F-EA27A7428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9B592-7AC8-374D-948E-870AD03E23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911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neral-Services_Bas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E5D3566-EC15-634D-A5DB-D8659E8B1D53}"/>
              </a:ext>
            </a:extLst>
          </p:cNvPr>
          <p:cNvSpPr/>
          <p:nvPr userDrawn="1"/>
        </p:nvSpPr>
        <p:spPr>
          <a:xfrm>
            <a:off x="0" y="1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0">
                  <a:srgbClr val="161E2D"/>
                </a:gs>
                <a:gs pos="99000">
                  <a:srgbClr val="232F3E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1741B9-36A8-7F42-B249-EE338A1BD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D8DE337-0B3D-6D43-BEA0-8384F88079A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© 2021, Amazon Web Services, Inc. or its affiliates. All rights reserved.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7157A59-ACB9-1842-BB99-2CA579ED664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2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36FC78C-5380-0C4F-B55D-5784A0E39E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315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_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AEB10B3-8C08-7244-A574-BA85CB778D8C}"/>
              </a:ext>
            </a:extLst>
          </p:cNvPr>
          <p:cNvSpPr/>
          <p:nvPr userDrawn="1"/>
        </p:nvSpPr>
        <p:spPr>
          <a:xfrm>
            <a:off x="0" y="0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0">
                  <a:srgbClr val="4D27AA"/>
                </a:gs>
                <a:gs pos="100000">
                  <a:srgbClr val="A166FF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6766B2-05B9-4D49-BA3A-99ABF146A4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1226" y="2101932"/>
            <a:ext cx="8195549" cy="2251180"/>
          </a:xfrm>
        </p:spPr>
        <p:txBody>
          <a:bodyPr anchor="b"/>
          <a:lstStyle>
            <a:lvl1pPr algn="l">
              <a:defRPr sz="6000"/>
            </a:lvl1pPr>
          </a:lstStyle>
          <a:p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A1846D2-65E7-414B-9D6E-800D82E3AC4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© 2021, Amazon Web Services, Inc. or its affiliates. All rights reserved.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8B97EB9-315B-4F45-BD49-D3EA943D5D5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2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4ED66FF-6442-164E-A8B9-9F2B3D5541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8126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_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FF7784A-AC38-A14C-8390-9F3D6CB22C2B}"/>
              </a:ext>
            </a:extLst>
          </p:cNvPr>
          <p:cNvSpPr/>
          <p:nvPr userDrawn="1"/>
        </p:nvSpPr>
        <p:spPr>
          <a:xfrm>
            <a:off x="0" y="0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0">
                  <a:srgbClr val="4D27AA"/>
                </a:gs>
                <a:gs pos="100000">
                  <a:srgbClr val="A166FF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31F4C99-54C2-9541-8F43-762C964F1301}"/>
              </a:ext>
            </a:extLst>
          </p:cNvPr>
          <p:cNvSpPr/>
          <p:nvPr userDrawn="1"/>
        </p:nvSpPr>
        <p:spPr>
          <a:xfrm>
            <a:off x="98425" y="1009650"/>
            <a:ext cx="11999913" cy="1557338"/>
          </a:xfrm>
          <a:prstGeom prst="rect">
            <a:avLst/>
          </a:prstGeom>
          <a:solidFill>
            <a:srgbClr val="F2F4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A10370E-4F42-8241-BF9F-E9A72893EDA6}"/>
              </a:ext>
            </a:extLst>
          </p:cNvPr>
          <p:cNvSpPr txBox="1">
            <a:spLocks/>
          </p:cNvSpPr>
          <p:nvPr userDrawn="1"/>
        </p:nvSpPr>
        <p:spPr>
          <a:xfrm>
            <a:off x="241300" y="1465263"/>
            <a:ext cx="1905000" cy="6445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/>
              <a:t>Service Icon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E12F472C-8CA3-7949-8253-63E2F46D3462}"/>
              </a:ext>
            </a:extLst>
          </p:cNvPr>
          <p:cNvSpPr txBox="1">
            <a:spLocks/>
          </p:cNvSpPr>
          <p:nvPr userDrawn="1"/>
        </p:nvSpPr>
        <p:spPr>
          <a:xfrm>
            <a:off x="241300" y="2844800"/>
            <a:ext cx="1905000" cy="64293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/>
              <a:t>Resource Icon(s)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72AB3EF-8D29-0347-A0F4-5A920F8D6324}"/>
              </a:ext>
            </a:extLst>
          </p:cNvPr>
          <p:cNvCxnSpPr/>
          <p:nvPr userDrawn="1"/>
        </p:nvCxnSpPr>
        <p:spPr>
          <a:xfrm>
            <a:off x="2225675" y="1009650"/>
            <a:ext cx="0" cy="4913313"/>
          </a:xfrm>
          <a:prstGeom prst="line">
            <a:avLst/>
          </a:prstGeom>
          <a:ln w="12700">
            <a:solidFill>
              <a:srgbClr val="D5DB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731741B9-36A8-7F42-B249-EE338A1BD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941" y="365126"/>
            <a:ext cx="8638016" cy="64427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Text Placeholder 23">
            <a:extLst>
              <a:ext uri="{FF2B5EF4-FFF2-40B4-BE49-F238E27FC236}">
                <a16:creationId xmlns:a16="http://schemas.microsoft.com/office/drawing/2014/main" id="{0FB48715-5720-1948-9EBD-02110C7CC89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322751" y="365125"/>
            <a:ext cx="1628307" cy="644525"/>
          </a:xfrm>
        </p:spPr>
        <p:txBody>
          <a:bodyPr>
            <a:normAutofit/>
          </a:bodyPr>
          <a:lstStyle>
            <a:lvl1pPr algn="r">
              <a:defRPr sz="18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A4EE625E-37C6-1C46-B0B1-4B19B93D8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© 2021, Amazon Web Services, Inc. or its affiliates. All rights reserved.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E6082003-9679-D141-ABE5-82062849F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2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D7BCC1A-A0BB-0640-8965-6C6C1F702B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9094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only_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FF7784A-AC38-A14C-8390-9F3D6CB22C2B}"/>
              </a:ext>
            </a:extLst>
          </p:cNvPr>
          <p:cNvSpPr/>
          <p:nvPr userDrawn="1"/>
        </p:nvSpPr>
        <p:spPr>
          <a:xfrm>
            <a:off x="0" y="0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0">
                  <a:srgbClr val="4D27AA"/>
                </a:gs>
                <a:gs pos="100000">
                  <a:srgbClr val="A166FF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1741B9-36A8-7F42-B249-EE338A1BD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941" y="365126"/>
            <a:ext cx="8638016" cy="64427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Text Placeholder 23">
            <a:extLst>
              <a:ext uri="{FF2B5EF4-FFF2-40B4-BE49-F238E27FC236}">
                <a16:creationId xmlns:a16="http://schemas.microsoft.com/office/drawing/2014/main" id="{0FB48715-5720-1948-9EBD-02110C7CC89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322751" y="365125"/>
            <a:ext cx="1628307" cy="644525"/>
          </a:xfrm>
        </p:spPr>
        <p:txBody>
          <a:bodyPr>
            <a:normAutofit/>
          </a:bodyPr>
          <a:lstStyle>
            <a:lvl1pPr algn="r">
              <a:defRPr sz="18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A4EE625E-37C6-1C46-B0B1-4B19B93D8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© 2021, Amazon Web Services, Inc. or its affiliates. All rights reserved.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E6082003-9679-D141-ABE5-82062849F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2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D7BCC1A-A0BB-0640-8965-6C6C1F702B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2696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_Pi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2051C7E-3900-3D47-BA06-C45A775AC5C5}"/>
              </a:ext>
            </a:extLst>
          </p:cNvPr>
          <p:cNvSpPr/>
          <p:nvPr userDrawn="1"/>
        </p:nvSpPr>
        <p:spPr>
          <a:xfrm>
            <a:off x="0" y="0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0">
                  <a:srgbClr val="B0084D"/>
                </a:gs>
                <a:gs pos="100000">
                  <a:srgbClr val="FF4F8B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6766B2-05B9-4D49-BA3A-99ABF146A4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1226" y="2101932"/>
            <a:ext cx="8195549" cy="2251180"/>
          </a:xfrm>
        </p:spPr>
        <p:txBody>
          <a:bodyPr anchor="b"/>
          <a:lstStyle>
            <a:lvl1pPr algn="l">
              <a:defRPr sz="6000"/>
            </a:lvl1pPr>
          </a:lstStyle>
          <a:p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454FA6E-790E-7C4C-966D-83C8902198F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© 2021, Amazon Web Services, Inc. or its affiliates. All rights reserved.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8CC4A03-B62A-784E-AE0D-901EE9D9886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2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65EF509-8B07-CE4D-8A01-886CBEC22F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7397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_Pi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D487056-54C9-3C44-8A0E-E8A0308AD2EC}"/>
              </a:ext>
            </a:extLst>
          </p:cNvPr>
          <p:cNvSpPr/>
          <p:nvPr userDrawn="1"/>
        </p:nvSpPr>
        <p:spPr>
          <a:xfrm>
            <a:off x="88900" y="1009650"/>
            <a:ext cx="11998325" cy="1557338"/>
          </a:xfrm>
          <a:prstGeom prst="rect">
            <a:avLst/>
          </a:prstGeom>
          <a:solidFill>
            <a:srgbClr val="F2F4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69FAB93-C1F2-A245-90B4-C96C9D1826D2}"/>
              </a:ext>
            </a:extLst>
          </p:cNvPr>
          <p:cNvSpPr txBox="1">
            <a:spLocks/>
          </p:cNvSpPr>
          <p:nvPr userDrawn="1"/>
        </p:nvSpPr>
        <p:spPr>
          <a:xfrm>
            <a:off x="241300" y="1465263"/>
            <a:ext cx="1905000" cy="6445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/>
              <a:t>Service Icon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F0D628E-4994-3E4C-AFDD-4A6F01ABA79D}"/>
              </a:ext>
            </a:extLst>
          </p:cNvPr>
          <p:cNvSpPr txBox="1">
            <a:spLocks/>
          </p:cNvSpPr>
          <p:nvPr userDrawn="1"/>
        </p:nvSpPr>
        <p:spPr>
          <a:xfrm>
            <a:off x="241300" y="2844800"/>
            <a:ext cx="1905000" cy="64293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/>
              <a:t>Resource Icon(s)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483B396-C225-9E4D-8732-D5FC98F01E48}"/>
              </a:ext>
            </a:extLst>
          </p:cNvPr>
          <p:cNvCxnSpPr/>
          <p:nvPr userDrawn="1"/>
        </p:nvCxnSpPr>
        <p:spPr>
          <a:xfrm>
            <a:off x="2225675" y="1009650"/>
            <a:ext cx="0" cy="4913313"/>
          </a:xfrm>
          <a:prstGeom prst="line">
            <a:avLst/>
          </a:prstGeom>
          <a:ln w="12700">
            <a:solidFill>
              <a:srgbClr val="D5DB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95DB3A17-29D7-3A45-ACDB-C1245E165449}"/>
              </a:ext>
            </a:extLst>
          </p:cNvPr>
          <p:cNvSpPr/>
          <p:nvPr userDrawn="1"/>
        </p:nvSpPr>
        <p:spPr>
          <a:xfrm>
            <a:off x="0" y="0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0">
                  <a:srgbClr val="B0084D"/>
                </a:gs>
                <a:gs pos="100000">
                  <a:srgbClr val="FF4F8B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1741B9-36A8-7F42-B249-EE338A1BD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941" y="365126"/>
            <a:ext cx="8638016" cy="64427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3" name="Text Placeholder 23">
            <a:extLst>
              <a:ext uri="{FF2B5EF4-FFF2-40B4-BE49-F238E27FC236}">
                <a16:creationId xmlns:a16="http://schemas.microsoft.com/office/drawing/2014/main" id="{F12AE10E-078F-804F-9AD5-CDE64C853CC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322751" y="365125"/>
            <a:ext cx="1628307" cy="644525"/>
          </a:xfrm>
        </p:spPr>
        <p:txBody>
          <a:bodyPr>
            <a:normAutofit/>
          </a:bodyPr>
          <a:lstStyle>
            <a:lvl1pPr algn="r">
              <a:defRPr sz="18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CC61EF44-FAE9-DD45-8F96-DC8C5F7E0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© 2021, Amazon Web Services, Inc. or its affiliates. All rights reserved.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B89831FF-1E64-7F47-AED1-5435D3260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2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99F3A83-7C5F-024A-ACB0-D8E05C91F3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4867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_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573C5A5-FEA2-6F41-A1B4-E8FDB998D476}"/>
              </a:ext>
            </a:extLst>
          </p:cNvPr>
          <p:cNvSpPr/>
          <p:nvPr userDrawn="1"/>
        </p:nvSpPr>
        <p:spPr>
          <a:xfrm>
            <a:off x="0" y="0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0">
                  <a:srgbClr val="1E8900"/>
                </a:gs>
                <a:gs pos="100000">
                  <a:srgbClr val="6AAF35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6766B2-05B9-4D49-BA3A-99ABF146A4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1226" y="2101932"/>
            <a:ext cx="8195549" cy="2251180"/>
          </a:xfrm>
        </p:spPr>
        <p:txBody>
          <a:bodyPr anchor="b"/>
          <a:lstStyle>
            <a:lvl1pPr algn="l">
              <a:defRPr sz="6000"/>
            </a:lvl1pPr>
          </a:lstStyle>
          <a:p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C803519-78A0-504A-9275-ACBB41CB38D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© 2021, Amazon Web Services, Inc. or its affiliates. All rights reserved.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B95AC00-CDDF-5B4F-9C39-818FE785A70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2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5C1199C-DD9A-8840-8C40-5C1700A033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5978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_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C46AA92-8B71-8343-AF02-BAEECFD8F9E8}"/>
              </a:ext>
            </a:extLst>
          </p:cNvPr>
          <p:cNvSpPr/>
          <p:nvPr userDrawn="1"/>
        </p:nvSpPr>
        <p:spPr>
          <a:xfrm>
            <a:off x="88900" y="1009650"/>
            <a:ext cx="11998325" cy="1557338"/>
          </a:xfrm>
          <a:prstGeom prst="rect">
            <a:avLst/>
          </a:prstGeom>
          <a:solidFill>
            <a:srgbClr val="F2F4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66A8FD4-AEDF-F246-ACD7-A4642BCCBDE8}"/>
              </a:ext>
            </a:extLst>
          </p:cNvPr>
          <p:cNvSpPr txBox="1">
            <a:spLocks/>
          </p:cNvSpPr>
          <p:nvPr userDrawn="1"/>
        </p:nvSpPr>
        <p:spPr>
          <a:xfrm>
            <a:off x="241300" y="1465263"/>
            <a:ext cx="1905000" cy="6445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/>
              <a:t>Service Icon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6DB7508-B76E-E744-9C55-928286936635}"/>
              </a:ext>
            </a:extLst>
          </p:cNvPr>
          <p:cNvSpPr txBox="1">
            <a:spLocks/>
          </p:cNvSpPr>
          <p:nvPr userDrawn="1"/>
        </p:nvSpPr>
        <p:spPr>
          <a:xfrm>
            <a:off x="241300" y="2844800"/>
            <a:ext cx="1905000" cy="64293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/>
              <a:t>Storage Classes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B7DB5F5-A7AF-224D-AD0A-3017FEAC6807}"/>
              </a:ext>
            </a:extLst>
          </p:cNvPr>
          <p:cNvCxnSpPr/>
          <p:nvPr userDrawn="1"/>
        </p:nvCxnSpPr>
        <p:spPr>
          <a:xfrm>
            <a:off x="2225675" y="1009650"/>
            <a:ext cx="0" cy="4913313"/>
          </a:xfrm>
          <a:prstGeom prst="line">
            <a:avLst/>
          </a:prstGeom>
          <a:ln w="12700">
            <a:solidFill>
              <a:srgbClr val="D5DB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D41A0A26-7D8D-E34A-A375-337900A81340}"/>
              </a:ext>
            </a:extLst>
          </p:cNvPr>
          <p:cNvSpPr/>
          <p:nvPr userDrawn="1"/>
        </p:nvSpPr>
        <p:spPr>
          <a:xfrm>
            <a:off x="0" y="0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0">
                  <a:srgbClr val="1E8900"/>
                </a:gs>
                <a:gs pos="100000">
                  <a:srgbClr val="6AAF35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EE8DD8F-3E33-DE49-A6C4-85510AAE5192}"/>
              </a:ext>
            </a:extLst>
          </p:cNvPr>
          <p:cNvSpPr txBox="1">
            <a:spLocks/>
          </p:cNvSpPr>
          <p:nvPr userDrawn="1"/>
        </p:nvSpPr>
        <p:spPr>
          <a:xfrm>
            <a:off x="241300" y="4419600"/>
            <a:ext cx="1905000" cy="64293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/>
              <a:t>Resource Icon(s)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1741B9-36A8-7F42-B249-EE338A1BD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941" y="365126"/>
            <a:ext cx="8638016" cy="64427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3" name="Text Placeholder 23">
            <a:extLst>
              <a:ext uri="{FF2B5EF4-FFF2-40B4-BE49-F238E27FC236}">
                <a16:creationId xmlns:a16="http://schemas.microsoft.com/office/drawing/2014/main" id="{4B1180FA-C20F-4340-836A-5B39546E465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322751" y="365125"/>
            <a:ext cx="1628307" cy="644525"/>
          </a:xfrm>
        </p:spPr>
        <p:txBody>
          <a:bodyPr>
            <a:normAutofit/>
          </a:bodyPr>
          <a:lstStyle>
            <a:lvl1pPr algn="r">
              <a:defRPr sz="18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6C36B39B-C8BB-1E4F-AE97-CCC8E1E1F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© 2021, Amazon Web Services, Inc. or its affiliates. All rights reserved.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69561806-0A51-0845-BCF2-FDBF57EBC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2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1453AD0-C527-4D41-A17C-ACD52DFA39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6458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ources_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6512C27-F57D-C04D-8C2E-2FBCFAEFE9E8}"/>
              </a:ext>
            </a:extLst>
          </p:cNvPr>
          <p:cNvSpPr/>
          <p:nvPr userDrawn="1"/>
        </p:nvSpPr>
        <p:spPr>
          <a:xfrm>
            <a:off x="88900" y="1009650"/>
            <a:ext cx="11998325" cy="1557338"/>
          </a:xfrm>
          <a:prstGeom prst="rect">
            <a:avLst/>
          </a:prstGeom>
          <a:solidFill>
            <a:srgbClr val="F2F4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AE0B215-B435-A046-AB52-3AC5CD6CB093}"/>
              </a:ext>
            </a:extLst>
          </p:cNvPr>
          <p:cNvSpPr txBox="1">
            <a:spLocks/>
          </p:cNvSpPr>
          <p:nvPr userDrawn="1"/>
        </p:nvSpPr>
        <p:spPr>
          <a:xfrm>
            <a:off x="241300" y="1465263"/>
            <a:ext cx="1905000" cy="6445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/>
              <a:t>Service Icon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B3FCFCA-86E9-6843-BBC5-696B46773C55}"/>
              </a:ext>
            </a:extLst>
          </p:cNvPr>
          <p:cNvSpPr txBox="1">
            <a:spLocks/>
          </p:cNvSpPr>
          <p:nvPr userDrawn="1"/>
        </p:nvSpPr>
        <p:spPr>
          <a:xfrm>
            <a:off x="241300" y="2844800"/>
            <a:ext cx="1905000" cy="64293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/>
              <a:t>Resource Icon(s)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90F07F7-0ACA-744C-8676-DDDFF0EDD79A}"/>
              </a:ext>
            </a:extLst>
          </p:cNvPr>
          <p:cNvCxnSpPr/>
          <p:nvPr userDrawn="1"/>
        </p:nvCxnSpPr>
        <p:spPr>
          <a:xfrm>
            <a:off x="2225675" y="1009650"/>
            <a:ext cx="0" cy="4913313"/>
          </a:xfrm>
          <a:prstGeom prst="line">
            <a:avLst/>
          </a:prstGeom>
          <a:ln w="12700">
            <a:solidFill>
              <a:srgbClr val="D5DB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9AB1F7AC-1D02-F24E-80FB-3513723974A8}"/>
              </a:ext>
            </a:extLst>
          </p:cNvPr>
          <p:cNvSpPr/>
          <p:nvPr userDrawn="1"/>
        </p:nvSpPr>
        <p:spPr>
          <a:xfrm>
            <a:off x="0" y="0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0">
                  <a:srgbClr val="1E8900"/>
                </a:gs>
                <a:gs pos="100000">
                  <a:srgbClr val="6AAF35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1741B9-36A8-7F42-B249-EE338A1BD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941" y="365126"/>
            <a:ext cx="8638016" cy="64427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3" name="Text Placeholder 23">
            <a:extLst>
              <a:ext uri="{FF2B5EF4-FFF2-40B4-BE49-F238E27FC236}">
                <a16:creationId xmlns:a16="http://schemas.microsoft.com/office/drawing/2014/main" id="{4B1180FA-C20F-4340-836A-5B39546E465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322751" y="365125"/>
            <a:ext cx="1628307" cy="644525"/>
          </a:xfrm>
        </p:spPr>
        <p:txBody>
          <a:bodyPr>
            <a:normAutofit/>
          </a:bodyPr>
          <a:lstStyle>
            <a:lvl1pPr algn="r">
              <a:defRPr sz="18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092AA574-E6C0-5F4A-95E8-AD0E6FAEB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© 2021, Amazon Web Services, Inc. or its affiliates. All rights reserved.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130CD372-3673-1243-8AAB-7892B0C31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2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91D39C1-0905-434B-8FB1-0EF0C46D91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2720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esources_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4AA13E0-81E6-A84C-8CBC-FD039ACB0210}"/>
              </a:ext>
            </a:extLst>
          </p:cNvPr>
          <p:cNvSpPr/>
          <p:nvPr userDrawn="1"/>
        </p:nvSpPr>
        <p:spPr>
          <a:xfrm>
            <a:off x="88900" y="1009650"/>
            <a:ext cx="11998325" cy="4913313"/>
          </a:xfrm>
          <a:prstGeom prst="rect">
            <a:avLst/>
          </a:prstGeom>
          <a:solidFill>
            <a:srgbClr val="F2F4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CC60938-B1D7-7642-B1A2-9236489D4F1E}"/>
              </a:ext>
            </a:extLst>
          </p:cNvPr>
          <p:cNvSpPr txBox="1">
            <a:spLocks/>
          </p:cNvSpPr>
          <p:nvPr userDrawn="1"/>
        </p:nvSpPr>
        <p:spPr>
          <a:xfrm>
            <a:off x="241300" y="1465263"/>
            <a:ext cx="1905000" cy="6445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/>
              <a:t>IoT Resources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942122E-0449-9146-A319-D11DF60C4F51}"/>
              </a:ext>
            </a:extLst>
          </p:cNvPr>
          <p:cNvCxnSpPr/>
          <p:nvPr userDrawn="1"/>
        </p:nvCxnSpPr>
        <p:spPr>
          <a:xfrm>
            <a:off x="2225675" y="1009650"/>
            <a:ext cx="0" cy="4913313"/>
          </a:xfrm>
          <a:prstGeom prst="line">
            <a:avLst/>
          </a:prstGeom>
          <a:ln w="12700">
            <a:solidFill>
              <a:srgbClr val="D5DB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4C2C7E85-0D8D-A349-9C99-2B876764A290}"/>
              </a:ext>
            </a:extLst>
          </p:cNvPr>
          <p:cNvSpPr/>
          <p:nvPr userDrawn="1"/>
        </p:nvSpPr>
        <p:spPr>
          <a:xfrm>
            <a:off x="0" y="0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0">
                  <a:srgbClr val="1E8900"/>
                </a:gs>
                <a:gs pos="100000">
                  <a:srgbClr val="6AAF35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1741B9-36A8-7F42-B249-EE338A1BD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941" y="365126"/>
            <a:ext cx="8638016" cy="64427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3" name="Text Placeholder 23">
            <a:extLst>
              <a:ext uri="{FF2B5EF4-FFF2-40B4-BE49-F238E27FC236}">
                <a16:creationId xmlns:a16="http://schemas.microsoft.com/office/drawing/2014/main" id="{4B1180FA-C20F-4340-836A-5B39546E465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322751" y="365125"/>
            <a:ext cx="1628307" cy="644525"/>
          </a:xfrm>
        </p:spPr>
        <p:txBody>
          <a:bodyPr>
            <a:normAutofit/>
          </a:bodyPr>
          <a:lstStyle>
            <a:lvl1pPr algn="r">
              <a:defRPr sz="18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1179090-2BF8-A648-A94F-F65CDE563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© 2021, Amazon Web Services, Inc. or its affiliates. All rights reserved.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1AC4683-0655-824D-984F-6D6F02401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2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4C08EC1-FFF0-734F-8CB3-9993368008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293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-col-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5CA19-9DC3-0948-B147-46516DBE1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4D87C6-B356-424E-B3CE-BAFD413E7E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40942" y="1175657"/>
            <a:ext cx="5669528" cy="472701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F448A3-D8C1-3340-A6A8-7D6328DF25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1530" y="1175657"/>
            <a:ext cx="5669528" cy="472701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C76143-AA20-234A-985B-4D352DCBCE6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 2021, Amazon Web Services, Inc. or its affiliates. All rights reserved.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ED1084-FA3C-CF4D-985E-A785A9778AE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6629C-DB39-B44B-9452-4DC450D43C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9743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esources_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E92D2A8-9BEA-3140-B788-F7EE0BD84F4C}"/>
              </a:ext>
            </a:extLst>
          </p:cNvPr>
          <p:cNvSpPr/>
          <p:nvPr userDrawn="1"/>
        </p:nvSpPr>
        <p:spPr>
          <a:xfrm>
            <a:off x="88900" y="1009650"/>
            <a:ext cx="11998325" cy="4913313"/>
          </a:xfrm>
          <a:prstGeom prst="rect">
            <a:avLst/>
          </a:prstGeom>
          <a:solidFill>
            <a:srgbClr val="F2F4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3DE121C-6773-A942-87BC-F4D427316A91}"/>
              </a:ext>
            </a:extLst>
          </p:cNvPr>
          <p:cNvSpPr txBox="1">
            <a:spLocks/>
          </p:cNvSpPr>
          <p:nvPr userDrawn="1"/>
        </p:nvSpPr>
        <p:spPr>
          <a:xfrm>
            <a:off x="241300" y="1465263"/>
            <a:ext cx="1905000" cy="6445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/>
              <a:t>IoT Things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0F07151-3D39-D647-9EC4-468CD7515165}"/>
              </a:ext>
            </a:extLst>
          </p:cNvPr>
          <p:cNvCxnSpPr/>
          <p:nvPr userDrawn="1"/>
        </p:nvCxnSpPr>
        <p:spPr>
          <a:xfrm>
            <a:off x="2225675" y="1009650"/>
            <a:ext cx="0" cy="4913313"/>
          </a:xfrm>
          <a:prstGeom prst="line">
            <a:avLst/>
          </a:prstGeom>
          <a:ln w="12700">
            <a:solidFill>
              <a:srgbClr val="D5DB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4758A11D-69A8-0C48-B5B1-2F07EB49825B}"/>
              </a:ext>
            </a:extLst>
          </p:cNvPr>
          <p:cNvSpPr/>
          <p:nvPr userDrawn="1"/>
        </p:nvSpPr>
        <p:spPr>
          <a:xfrm>
            <a:off x="0" y="0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0">
                  <a:srgbClr val="1E8900"/>
                </a:gs>
                <a:gs pos="100000">
                  <a:srgbClr val="6AAF35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1741B9-36A8-7F42-B249-EE338A1BD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941" y="365126"/>
            <a:ext cx="8638016" cy="64427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3" name="Text Placeholder 23">
            <a:extLst>
              <a:ext uri="{FF2B5EF4-FFF2-40B4-BE49-F238E27FC236}">
                <a16:creationId xmlns:a16="http://schemas.microsoft.com/office/drawing/2014/main" id="{4B1180FA-C20F-4340-836A-5B39546E465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322751" y="365125"/>
            <a:ext cx="1628307" cy="644525"/>
          </a:xfrm>
        </p:spPr>
        <p:txBody>
          <a:bodyPr>
            <a:normAutofit/>
          </a:bodyPr>
          <a:lstStyle>
            <a:lvl1pPr algn="r">
              <a:defRPr sz="18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FA109E5-00EC-0C48-88D5-8DB6E121F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© 2021, Amazon Web Services, Inc. or its affiliates. All rights reserved.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CF4ABF7-5F88-5F49-A807-D8EC1B535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2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4A537F3-FCA7-DB4F-9935-02E4F255C3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4965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_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4734F41-1E91-BB44-8DB4-8C7590A467BD}"/>
              </a:ext>
            </a:extLst>
          </p:cNvPr>
          <p:cNvSpPr/>
          <p:nvPr userDrawn="1"/>
        </p:nvSpPr>
        <p:spPr>
          <a:xfrm>
            <a:off x="0" y="0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0">
                  <a:srgbClr val="D45B07"/>
                </a:gs>
                <a:gs pos="100000">
                  <a:srgbClr val="FF9900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6766B2-05B9-4D49-BA3A-99ABF146A4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1226" y="2101932"/>
            <a:ext cx="8195549" cy="2251180"/>
          </a:xfrm>
        </p:spPr>
        <p:txBody>
          <a:bodyPr anchor="b"/>
          <a:lstStyle>
            <a:lvl1pPr algn="l">
              <a:defRPr sz="6000"/>
            </a:lvl1pPr>
          </a:lstStyle>
          <a:p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80C93F2-B6C0-1548-80B6-873E025ACF6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© 2021, Amazon Web Services, Inc. or its affiliates. All rights reserved.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E05EE66-64AB-3543-9999-FEB04B8031E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2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5DF6061-9DB1-1C49-8AE2-6BB88B0B53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293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_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8F773F9-4F99-D942-BEBB-1593505C68C1}"/>
              </a:ext>
            </a:extLst>
          </p:cNvPr>
          <p:cNvSpPr/>
          <p:nvPr userDrawn="1"/>
        </p:nvSpPr>
        <p:spPr>
          <a:xfrm>
            <a:off x="88900" y="1009650"/>
            <a:ext cx="11998325" cy="1557338"/>
          </a:xfrm>
          <a:prstGeom prst="rect">
            <a:avLst/>
          </a:prstGeom>
          <a:solidFill>
            <a:srgbClr val="F2F4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AF5CCA0-0690-374D-8772-DEF02BD7F540}"/>
              </a:ext>
            </a:extLst>
          </p:cNvPr>
          <p:cNvSpPr txBox="1">
            <a:spLocks/>
          </p:cNvSpPr>
          <p:nvPr userDrawn="1"/>
        </p:nvSpPr>
        <p:spPr>
          <a:xfrm>
            <a:off x="241300" y="1465263"/>
            <a:ext cx="1905000" cy="6445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/>
              <a:t>Service Icon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BC98EB3-F74A-FD47-AF5D-6FDD457384E6}"/>
              </a:ext>
            </a:extLst>
          </p:cNvPr>
          <p:cNvSpPr txBox="1">
            <a:spLocks/>
          </p:cNvSpPr>
          <p:nvPr userDrawn="1"/>
        </p:nvSpPr>
        <p:spPr>
          <a:xfrm>
            <a:off x="241300" y="2844800"/>
            <a:ext cx="1905000" cy="64293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/>
              <a:t>Resource Icon(s)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DEDFC34-7FFC-F543-BA55-50C9C7C48B26}"/>
              </a:ext>
            </a:extLst>
          </p:cNvPr>
          <p:cNvCxnSpPr/>
          <p:nvPr userDrawn="1"/>
        </p:nvCxnSpPr>
        <p:spPr>
          <a:xfrm>
            <a:off x="2225675" y="1009650"/>
            <a:ext cx="0" cy="4913313"/>
          </a:xfrm>
          <a:prstGeom prst="line">
            <a:avLst/>
          </a:prstGeom>
          <a:ln w="12700">
            <a:solidFill>
              <a:srgbClr val="D5DB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D97EA81C-3417-9A44-BB8E-31157C34FEB0}"/>
              </a:ext>
            </a:extLst>
          </p:cNvPr>
          <p:cNvSpPr/>
          <p:nvPr userDrawn="1"/>
        </p:nvSpPr>
        <p:spPr>
          <a:xfrm>
            <a:off x="0" y="0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0">
                  <a:srgbClr val="D45B07"/>
                </a:gs>
                <a:gs pos="100000">
                  <a:srgbClr val="FF9900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1741B9-36A8-7F42-B249-EE338A1BD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941" y="365126"/>
            <a:ext cx="8638016" cy="64427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Text Placeholder 23">
            <a:extLst>
              <a:ext uri="{FF2B5EF4-FFF2-40B4-BE49-F238E27FC236}">
                <a16:creationId xmlns:a16="http://schemas.microsoft.com/office/drawing/2014/main" id="{62A62E79-E4B4-554D-B049-F72881B22BC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322751" y="365125"/>
            <a:ext cx="1628307" cy="644525"/>
          </a:xfrm>
        </p:spPr>
        <p:txBody>
          <a:bodyPr>
            <a:normAutofit/>
          </a:bodyPr>
          <a:lstStyle>
            <a:lvl1pPr algn="r">
              <a:defRPr sz="18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6EADCE8C-3ABA-AE42-84E7-D609EB1CC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© 2021, Amazon Web Services, Inc. or its affiliates. All rights reserved.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386F79-C61B-D748-960B-1CF6BBC37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2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2714928-2F33-0441-8A32-6074904A16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3481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tances_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7F41C06-25C4-FE46-A47C-4B60AE628A89}"/>
              </a:ext>
            </a:extLst>
          </p:cNvPr>
          <p:cNvSpPr/>
          <p:nvPr userDrawn="1"/>
        </p:nvSpPr>
        <p:spPr>
          <a:xfrm>
            <a:off x="88900" y="1009650"/>
            <a:ext cx="11998325" cy="1557338"/>
          </a:xfrm>
          <a:prstGeom prst="rect">
            <a:avLst/>
          </a:prstGeom>
          <a:solidFill>
            <a:srgbClr val="F2F4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8499298-BDCA-EC42-BE59-1F8672E52526}"/>
              </a:ext>
            </a:extLst>
          </p:cNvPr>
          <p:cNvSpPr txBox="1">
            <a:spLocks/>
          </p:cNvSpPr>
          <p:nvPr userDrawn="1"/>
        </p:nvSpPr>
        <p:spPr>
          <a:xfrm>
            <a:off x="241300" y="1465263"/>
            <a:ext cx="1905000" cy="6445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/>
              <a:t>Service Icon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61EB6ED-D795-1747-A446-1C4C0434D810}"/>
              </a:ext>
            </a:extLst>
          </p:cNvPr>
          <p:cNvSpPr txBox="1">
            <a:spLocks/>
          </p:cNvSpPr>
          <p:nvPr userDrawn="1"/>
        </p:nvSpPr>
        <p:spPr>
          <a:xfrm>
            <a:off x="241300" y="2844800"/>
            <a:ext cx="1905000" cy="64293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/>
              <a:t>Instances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378119F-F6F8-D44F-8ABE-419D35451573}"/>
              </a:ext>
            </a:extLst>
          </p:cNvPr>
          <p:cNvCxnSpPr/>
          <p:nvPr userDrawn="1"/>
        </p:nvCxnSpPr>
        <p:spPr>
          <a:xfrm>
            <a:off x="2225675" y="1009650"/>
            <a:ext cx="0" cy="4913313"/>
          </a:xfrm>
          <a:prstGeom prst="line">
            <a:avLst/>
          </a:prstGeom>
          <a:ln w="12700">
            <a:solidFill>
              <a:srgbClr val="D5DB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8B257808-C612-7942-9E1F-FF677A089C7C}"/>
              </a:ext>
            </a:extLst>
          </p:cNvPr>
          <p:cNvSpPr/>
          <p:nvPr userDrawn="1"/>
        </p:nvSpPr>
        <p:spPr>
          <a:xfrm>
            <a:off x="0" y="0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0">
                  <a:srgbClr val="D45B07"/>
                </a:gs>
                <a:gs pos="100000">
                  <a:srgbClr val="FF9900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1741B9-36A8-7F42-B249-EE338A1BD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941" y="365126"/>
            <a:ext cx="8638016" cy="64427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9" name="Text Placeholder 23">
            <a:extLst>
              <a:ext uri="{FF2B5EF4-FFF2-40B4-BE49-F238E27FC236}">
                <a16:creationId xmlns:a16="http://schemas.microsoft.com/office/drawing/2014/main" id="{51C8E2B8-601E-1A45-AFD4-63CA944F4CA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322751" y="365125"/>
            <a:ext cx="1628307" cy="644525"/>
          </a:xfrm>
        </p:spPr>
        <p:txBody>
          <a:bodyPr>
            <a:normAutofit/>
          </a:bodyPr>
          <a:lstStyle>
            <a:lvl1pPr algn="r">
              <a:defRPr sz="18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344DCD15-B380-DB4C-8E19-347B4E967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© 2021, Amazon Web Services, Inc. or its affiliates. All rights reserved.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F290404-126F-DF47-A1A5-EBA27C6CA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2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FD57328-1C9D-9749-A1E2-0B81063838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55869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instances_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7F41C06-25C4-FE46-A47C-4B60AE628A89}"/>
              </a:ext>
            </a:extLst>
          </p:cNvPr>
          <p:cNvSpPr/>
          <p:nvPr userDrawn="1"/>
        </p:nvSpPr>
        <p:spPr>
          <a:xfrm>
            <a:off x="88900" y="1009650"/>
            <a:ext cx="11998325" cy="1557338"/>
          </a:xfrm>
          <a:prstGeom prst="rect">
            <a:avLst/>
          </a:prstGeom>
          <a:solidFill>
            <a:srgbClr val="F2F4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8499298-BDCA-EC42-BE59-1F8672E52526}"/>
              </a:ext>
            </a:extLst>
          </p:cNvPr>
          <p:cNvSpPr txBox="1">
            <a:spLocks/>
          </p:cNvSpPr>
          <p:nvPr userDrawn="1"/>
        </p:nvSpPr>
        <p:spPr>
          <a:xfrm>
            <a:off x="241300" y="1465263"/>
            <a:ext cx="1905000" cy="6445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/>
              <a:t>Service Icon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378119F-F6F8-D44F-8ABE-419D35451573}"/>
              </a:ext>
            </a:extLst>
          </p:cNvPr>
          <p:cNvCxnSpPr/>
          <p:nvPr userDrawn="1"/>
        </p:nvCxnSpPr>
        <p:spPr>
          <a:xfrm>
            <a:off x="2225675" y="1009650"/>
            <a:ext cx="0" cy="4913313"/>
          </a:xfrm>
          <a:prstGeom prst="line">
            <a:avLst/>
          </a:prstGeom>
          <a:ln w="12700">
            <a:solidFill>
              <a:srgbClr val="D5DB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8B257808-C612-7942-9E1F-FF677A089C7C}"/>
              </a:ext>
            </a:extLst>
          </p:cNvPr>
          <p:cNvSpPr/>
          <p:nvPr userDrawn="1"/>
        </p:nvSpPr>
        <p:spPr>
          <a:xfrm>
            <a:off x="0" y="0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0">
                  <a:srgbClr val="D45B07"/>
                </a:gs>
                <a:gs pos="100000">
                  <a:srgbClr val="FF9900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1741B9-36A8-7F42-B249-EE338A1BD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941" y="365126"/>
            <a:ext cx="8638016" cy="64427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9" name="Text Placeholder 23">
            <a:extLst>
              <a:ext uri="{FF2B5EF4-FFF2-40B4-BE49-F238E27FC236}">
                <a16:creationId xmlns:a16="http://schemas.microsoft.com/office/drawing/2014/main" id="{51C8E2B8-601E-1A45-AFD4-63CA944F4CA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322751" y="365125"/>
            <a:ext cx="1628307" cy="644525"/>
          </a:xfrm>
        </p:spPr>
        <p:txBody>
          <a:bodyPr>
            <a:normAutofit/>
          </a:bodyPr>
          <a:lstStyle>
            <a:lvl1pPr algn="r">
              <a:defRPr sz="18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344DCD15-B380-DB4C-8E19-347B4E967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© 2021, Amazon Web Services, Inc. or its affiliates. All rights reserved.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F290404-126F-DF47-A1A5-EBA27C6CA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2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FD57328-1C9D-9749-A1E2-0B81063838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62722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ources_Instances_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7F41C06-25C4-FE46-A47C-4B60AE628A89}"/>
              </a:ext>
            </a:extLst>
          </p:cNvPr>
          <p:cNvSpPr/>
          <p:nvPr userDrawn="1"/>
        </p:nvSpPr>
        <p:spPr>
          <a:xfrm>
            <a:off x="88900" y="1009650"/>
            <a:ext cx="11998325" cy="1557338"/>
          </a:xfrm>
          <a:prstGeom prst="rect">
            <a:avLst/>
          </a:prstGeom>
          <a:solidFill>
            <a:srgbClr val="F2F4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8499298-BDCA-EC42-BE59-1F8672E52526}"/>
              </a:ext>
            </a:extLst>
          </p:cNvPr>
          <p:cNvSpPr txBox="1">
            <a:spLocks/>
          </p:cNvSpPr>
          <p:nvPr userDrawn="1"/>
        </p:nvSpPr>
        <p:spPr>
          <a:xfrm>
            <a:off x="241300" y="1465263"/>
            <a:ext cx="1905000" cy="6445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/>
              <a:t>Service Icon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61EB6ED-D795-1747-A446-1C4C0434D810}"/>
              </a:ext>
            </a:extLst>
          </p:cNvPr>
          <p:cNvSpPr txBox="1">
            <a:spLocks/>
          </p:cNvSpPr>
          <p:nvPr userDrawn="1"/>
        </p:nvSpPr>
        <p:spPr>
          <a:xfrm>
            <a:off x="241300" y="2844800"/>
            <a:ext cx="1905000" cy="64293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/>
              <a:t>Resource Icon(s)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378119F-F6F8-D44F-8ABE-419D35451573}"/>
              </a:ext>
            </a:extLst>
          </p:cNvPr>
          <p:cNvCxnSpPr/>
          <p:nvPr userDrawn="1"/>
        </p:nvCxnSpPr>
        <p:spPr>
          <a:xfrm>
            <a:off x="2225675" y="1009650"/>
            <a:ext cx="0" cy="4913313"/>
          </a:xfrm>
          <a:prstGeom prst="line">
            <a:avLst/>
          </a:prstGeom>
          <a:ln w="12700">
            <a:solidFill>
              <a:srgbClr val="D5DB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8B257808-C612-7942-9E1F-FF677A089C7C}"/>
              </a:ext>
            </a:extLst>
          </p:cNvPr>
          <p:cNvSpPr/>
          <p:nvPr userDrawn="1"/>
        </p:nvSpPr>
        <p:spPr>
          <a:xfrm>
            <a:off x="0" y="0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0">
                  <a:srgbClr val="D45B07"/>
                </a:gs>
                <a:gs pos="100000">
                  <a:srgbClr val="FF9900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1741B9-36A8-7F42-B249-EE338A1BD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941" y="365126"/>
            <a:ext cx="8638016" cy="64427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9" name="Text Placeholder 23">
            <a:extLst>
              <a:ext uri="{FF2B5EF4-FFF2-40B4-BE49-F238E27FC236}">
                <a16:creationId xmlns:a16="http://schemas.microsoft.com/office/drawing/2014/main" id="{51C8E2B8-601E-1A45-AFD4-63CA944F4CA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322751" y="365125"/>
            <a:ext cx="1628307" cy="644525"/>
          </a:xfrm>
        </p:spPr>
        <p:txBody>
          <a:bodyPr>
            <a:normAutofit/>
          </a:bodyPr>
          <a:lstStyle>
            <a:lvl1pPr algn="r">
              <a:defRPr sz="18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344DCD15-B380-DB4C-8E19-347B4E967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© 2021, Amazon Web Services, Inc. or its affiliates. All rights reserved.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F290404-126F-DF47-A1A5-EBA27C6CA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2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FD57328-1C9D-9749-A1E2-0B81063838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E489E1A-1BF1-F242-86E2-9807F29A1BEB}"/>
              </a:ext>
            </a:extLst>
          </p:cNvPr>
          <p:cNvSpPr txBox="1">
            <a:spLocks/>
          </p:cNvSpPr>
          <p:nvPr userDrawn="1"/>
        </p:nvSpPr>
        <p:spPr>
          <a:xfrm>
            <a:off x="241300" y="4049487"/>
            <a:ext cx="1905000" cy="64293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/>
              <a:t>Instances</a:t>
            </a:r>
          </a:p>
        </p:txBody>
      </p:sp>
    </p:spTree>
    <p:extLst>
      <p:ext uri="{BB962C8B-B14F-4D97-AF65-F5344CB8AC3E}">
        <p14:creationId xmlns:p14="http://schemas.microsoft.com/office/powerpoint/2010/main" val="54756839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stances_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830441-BCA4-7845-BC42-2CFD006BD506}"/>
              </a:ext>
            </a:extLst>
          </p:cNvPr>
          <p:cNvSpPr/>
          <p:nvPr userDrawn="1"/>
        </p:nvSpPr>
        <p:spPr>
          <a:xfrm>
            <a:off x="88900" y="1009650"/>
            <a:ext cx="11998325" cy="1557338"/>
          </a:xfrm>
          <a:prstGeom prst="rect">
            <a:avLst/>
          </a:prstGeom>
          <a:solidFill>
            <a:srgbClr val="F2F4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D1C4367-4151-334E-8948-D3D5108917A1}"/>
              </a:ext>
            </a:extLst>
          </p:cNvPr>
          <p:cNvSpPr txBox="1">
            <a:spLocks/>
          </p:cNvSpPr>
          <p:nvPr userDrawn="1"/>
        </p:nvSpPr>
        <p:spPr>
          <a:xfrm>
            <a:off x="241300" y="1465263"/>
            <a:ext cx="1905000" cy="6445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/>
              <a:t>Service Icon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C4B04B2-C31D-D746-8BC0-1E691BFDC0C9}"/>
              </a:ext>
            </a:extLst>
          </p:cNvPr>
          <p:cNvSpPr txBox="1">
            <a:spLocks/>
          </p:cNvSpPr>
          <p:nvPr userDrawn="1"/>
        </p:nvSpPr>
        <p:spPr>
          <a:xfrm>
            <a:off x="241300" y="2844800"/>
            <a:ext cx="1905000" cy="64293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/>
              <a:t>Instances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34C16EB-FA29-E443-AD51-B6FFB0E81550}"/>
              </a:ext>
            </a:extLst>
          </p:cNvPr>
          <p:cNvCxnSpPr/>
          <p:nvPr userDrawn="1"/>
        </p:nvCxnSpPr>
        <p:spPr>
          <a:xfrm>
            <a:off x="2225675" y="1009650"/>
            <a:ext cx="0" cy="4913313"/>
          </a:xfrm>
          <a:prstGeom prst="line">
            <a:avLst/>
          </a:prstGeom>
          <a:ln w="12700">
            <a:solidFill>
              <a:srgbClr val="D5DB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D35DB79A-F452-6940-9DCA-FEA83968B820}"/>
              </a:ext>
            </a:extLst>
          </p:cNvPr>
          <p:cNvSpPr/>
          <p:nvPr userDrawn="1"/>
        </p:nvSpPr>
        <p:spPr>
          <a:xfrm>
            <a:off x="0" y="0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0">
                  <a:srgbClr val="D45B07"/>
                </a:gs>
                <a:gs pos="100000">
                  <a:srgbClr val="FF9900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0AF621C-45E3-0E42-8926-238993FA7FF9}"/>
              </a:ext>
            </a:extLst>
          </p:cNvPr>
          <p:cNvSpPr txBox="1">
            <a:spLocks/>
          </p:cNvSpPr>
          <p:nvPr userDrawn="1"/>
        </p:nvSpPr>
        <p:spPr>
          <a:xfrm>
            <a:off x="4373563" y="1465263"/>
            <a:ext cx="1905000" cy="6445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/>
              <a:t>Resource Icons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551C6C8-FD7A-0243-9615-7FBD350BBBC2}"/>
              </a:ext>
            </a:extLst>
          </p:cNvPr>
          <p:cNvCxnSpPr>
            <a:cxnSpLocks/>
          </p:cNvCxnSpPr>
          <p:nvPr userDrawn="1"/>
        </p:nvCxnSpPr>
        <p:spPr>
          <a:xfrm>
            <a:off x="4238625" y="1009650"/>
            <a:ext cx="0" cy="1557338"/>
          </a:xfrm>
          <a:prstGeom prst="line">
            <a:avLst/>
          </a:prstGeom>
          <a:ln w="12700">
            <a:solidFill>
              <a:srgbClr val="D5DB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A1A6672-62F3-DB4D-9C6B-AFFAF2D92B6B}"/>
              </a:ext>
            </a:extLst>
          </p:cNvPr>
          <p:cNvCxnSpPr>
            <a:cxnSpLocks/>
          </p:cNvCxnSpPr>
          <p:nvPr userDrawn="1"/>
        </p:nvCxnSpPr>
        <p:spPr>
          <a:xfrm>
            <a:off x="6249988" y="1009650"/>
            <a:ext cx="0" cy="1557338"/>
          </a:xfrm>
          <a:prstGeom prst="line">
            <a:avLst/>
          </a:prstGeom>
          <a:ln w="12700">
            <a:solidFill>
              <a:srgbClr val="D5DB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731741B9-36A8-7F42-B249-EE338A1BD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941" y="365126"/>
            <a:ext cx="8638016" cy="64427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9" name="Text Placeholder 23">
            <a:extLst>
              <a:ext uri="{FF2B5EF4-FFF2-40B4-BE49-F238E27FC236}">
                <a16:creationId xmlns:a16="http://schemas.microsoft.com/office/drawing/2014/main" id="{51C8E2B8-601E-1A45-AFD4-63CA944F4CA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322751" y="365125"/>
            <a:ext cx="1628307" cy="644525"/>
          </a:xfrm>
        </p:spPr>
        <p:txBody>
          <a:bodyPr>
            <a:normAutofit/>
          </a:bodyPr>
          <a:lstStyle>
            <a:lvl1pPr algn="r">
              <a:defRPr sz="18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12DEE79C-B149-3C46-AB26-DFEFDBA97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© 2021, Amazon Web Services, Inc. or its affiliates. All rights reserved.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DBE60530-CFB3-634D-A8F4-17F4D6E69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2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67788FC-795C-C24D-8408-2E6486DBDD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38639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_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87C9EBA-6CEA-D94E-918D-9DD6990AE6A3}"/>
              </a:ext>
            </a:extLst>
          </p:cNvPr>
          <p:cNvSpPr/>
          <p:nvPr userDrawn="1"/>
        </p:nvSpPr>
        <p:spPr>
          <a:xfrm>
            <a:off x="0" y="0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100000">
                  <a:srgbClr val="FF5252"/>
                </a:gs>
                <a:gs pos="0">
                  <a:srgbClr val="BF0816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6766B2-05B9-4D49-BA3A-99ABF146A4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1226" y="2101932"/>
            <a:ext cx="8195549" cy="2251180"/>
          </a:xfrm>
        </p:spPr>
        <p:txBody>
          <a:bodyPr anchor="b"/>
          <a:lstStyle>
            <a:lvl1pPr algn="l">
              <a:defRPr sz="6000"/>
            </a:lvl1pPr>
          </a:lstStyle>
          <a:p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08D557B-A3FE-2945-B68A-1480F048C0C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© 2021, Amazon Web Services, Inc. or its affiliates. All rights reserved.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2A7EDCE-D77D-1144-B1A2-C2B488232FD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2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D892955-F219-FF47-A3BD-53862D98EF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85110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_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0E300FE-0BEC-454E-9226-4BF426763D48}"/>
              </a:ext>
            </a:extLst>
          </p:cNvPr>
          <p:cNvSpPr/>
          <p:nvPr userDrawn="1"/>
        </p:nvSpPr>
        <p:spPr>
          <a:xfrm>
            <a:off x="88900" y="1009650"/>
            <a:ext cx="11998325" cy="1557338"/>
          </a:xfrm>
          <a:prstGeom prst="rect">
            <a:avLst/>
          </a:prstGeom>
          <a:solidFill>
            <a:srgbClr val="F2F4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C2F67B6-6C8E-C641-86AA-C2F4428DDFA6}"/>
              </a:ext>
            </a:extLst>
          </p:cNvPr>
          <p:cNvSpPr txBox="1">
            <a:spLocks/>
          </p:cNvSpPr>
          <p:nvPr userDrawn="1"/>
        </p:nvSpPr>
        <p:spPr>
          <a:xfrm>
            <a:off x="241300" y="1465263"/>
            <a:ext cx="1905000" cy="6445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/>
              <a:t>Service Icon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BBDD403-20C7-4B41-9D7D-4F367D174F23}"/>
              </a:ext>
            </a:extLst>
          </p:cNvPr>
          <p:cNvSpPr txBox="1">
            <a:spLocks/>
          </p:cNvSpPr>
          <p:nvPr userDrawn="1"/>
        </p:nvSpPr>
        <p:spPr>
          <a:xfrm>
            <a:off x="241300" y="2844800"/>
            <a:ext cx="1905000" cy="64293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/>
              <a:t>Resource Icon(s)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71A8823-AC99-5D48-BD49-9E36441E3815}"/>
              </a:ext>
            </a:extLst>
          </p:cNvPr>
          <p:cNvCxnSpPr/>
          <p:nvPr userDrawn="1"/>
        </p:nvCxnSpPr>
        <p:spPr>
          <a:xfrm>
            <a:off x="2225675" y="1009650"/>
            <a:ext cx="0" cy="4913313"/>
          </a:xfrm>
          <a:prstGeom prst="line">
            <a:avLst/>
          </a:prstGeom>
          <a:ln w="12700">
            <a:solidFill>
              <a:srgbClr val="D5DB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BB803129-AEB7-3747-880F-67B9DA5EADCD}"/>
              </a:ext>
            </a:extLst>
          </p:cNvPr>
          <p:cNvSpPr/>
          <p:nvPr userDrawn="1"/>
        </p:nvSpPr>
        <p:spPr>
          <a:xfrm>
            <a:off x="0" y="0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100000">
                  <a:srgbClr val="FF5252"/>
                </a:gs>
                <a:gs pos="0">
                  <a:srgbClr val="BF0816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1741B9-36A8-7F42-B249-EE338A1BD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941" y="365126"/>
            <a:ext cx="8638016" cy="64427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3" name="Text Placeholder 23">
            <a:extLst>
              <a:ext uri="{FF2B5EF4-FFF2-40B4-BE49-F238E27FC236}">
                <a16:creationId xmlns:a16="http://schemas.microsoft.com/office/drawing/2014/main" id="{734B9127-FC3D-9845-AB17-D6D8304C65C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322751" y="365125"/>
            <a:ext cx="1628307" cy="644525"/>
          </a:xfrm>
        </p:spPr>
        <p:txBody>
          <a:bodyPr>
            <a:normAutofit/>
          </a:bodyPr>
          <a:lstStyle>
            <a:lvl1pPr algn="r">
              <a:defRPr sz="18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6080959F-4D89-D246-A614-5BFD0B347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© 2021, Amazon Web Services, Inc. or its affiliates. All rights reserved.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3A329EC9-9C15-2D48-8B8F-7821AFFE6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2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023703A-434C-7646-A197-6D78904942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18140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9CC7A7B-72BF-2148-B160-EA5B32411469}"/>
              </a:ext>
            </a:extLst>
          </p:cNvPr>
          <p:cNvSpPr/>
          <p:nvPr userDrawn="1"/>
        </p:nvSpPr>
        <p:spPr>
          <a:xfrm>
            <a:off x="0" y="0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0">
                  <a:srgbClr val="2E27AD"/>
                </a:gs>
                <a:gs pos="100000">
                  <a:srgbClr val="527FFF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6766B2-05B9-4D49-BA3A-99ABF146A4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1226" y="2101932"/>
            <a:ext cx="8195549" cy="2251180"/>
          </a:xfrm>
        </p:spPr>
        <p:txBody>
          <a:bodyPr anchor="b"/>
          <a:lstStyle>
            <a:lvl1pPr algn="l">
              <a:defRPr sz="6000"/>
            </a:lvl1pPr>
          </a:lstStyle>
          <a:p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12AE20C-635D-E14A-A372-4E3602D71AB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© 2021, Amazon Web Services, Inc. or its affiliates. All rights reserved.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97D0A2D-64F5-4A4D-8007-39B104892DA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2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F79F879-2CC0-064B-A28D-7FB9602B6D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824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-col-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5CA19-9DC3-0948-B147-46516DBE1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4D87C6-B356-424E-B3CE-BAFD413E7E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40942" y="2273592"/>
            <a:ext cx="5669528" cy="3584953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F448A3-D8C1-3340-A6A8-7D6328DF25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1530" y="2273592"/>
            <a:ext cx="5669528" cy="3584953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245D864-C914-0941-B538-011AA5B9A179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240942" y="1149398"/>
            <a:ext cx="11710116" cy="984201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pPr lvl="0"/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48FFCDB-B2D0-184B-A70A-C0978A88FD8E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 2021, Amazon Web Services, Inc. or its affiliates. All rights reserved.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4A8E6E56-AFB9-4C44-89C0-AC217910537B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60CDD-B3D5-E348-BF72-7770344457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31672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90783BA-5DA2-994D-A7B2-8BDAECAFA190}"/>
              </a:ext>
            </a:extLst>
          </p:cNvPr>
          <p:cNvSpPr/>
          <p:nvPr userDrawn="1"/>
        </p:nvSpPr>
        <p:spPr>
          <a:xfrm>
            <a:off x="88900" y="1009650"/>
            <a:ext cx="11998325" cy="1557338"/>
          </a:xfrm>
          <a:prstGeom prst="rect">
            <a:avLst/>
          </a:prstGeom>
          <a:solidFill>
            <a:srgbClr val="F2F4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9EAF9B0-BE56-6748-B94F-D6A648A817D0}"/>
              </a:ext>
            </a:extLst>
          </p:cNvPr>
          <p:cNvSpPr txBox="1">
            <a:spLocks/>
          </p:cNvSpPr>
          <p:nvPr userDrawn="1"/>
        </p:nvSpPr>
        <p:spPr>
          <a:xfrm>
            <a:off x="241300" y="1465263"/>
            <a:ext cx="1905000" cy="6445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/>
              <a:t>Service Icon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E90A3CE-0CBA-E54C-B9E6-033E9469194E}"/>
              </a:ext>
            </a:extLst>
          </p:cNvPr>
          <p:cNvSpPr txBox="1">
            <a:spLocks/>
          </p:cNvSpPr>
          <p:nvPr userDrawn="1"/>
        </p:nvSpPr>
        <p:spPr>
          <a:xfrm>
            <a:off x="241300" y="2844800"/>
            <a:ext cx="1905000" cy="64293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/>
              <a:t>Resource Icon(s)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2471B9F-0CD6-C044-9881-BAE1BF200229}"/>
              </a:ext>
            </a:extLst>
          </p:cNvPr>
          <p:cNvCxnSpPr/>
          <p:nvPr userDrawn="1"/>
        </p:nvCxnSpPr>
        <p:spPr>
          <a:xfrm>
            <a:off x="2225675" y="1009650"/>
            <a:ext cx="0" cy="4913313"/>
          </a:xfrm>
          <a:prstGeom prst="line">
            <a:avLst/>
          </a:prstGeom>
          <a:ln w="12700">
            <a:solidFill>
              <a:srgbClr val="D5DB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CEA737E2-E92D-E84A-8C9E-5B00074EEFC1}"/>
              </a:ext>
            </a:extLst>
          </p:cNvPr>
          <p:cNvSpPr/>
          <p:nvPr userDrawn="1"/>
        </p:nvSpPr>
        <p:spPr>
          <a:xfrm>
            <a:off x="0" y="0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0">
                  <a:srgbClr val="2E27AD"/>
                </a:gs>
                <a:gs pos="100000">
                  <a:srgbClr val="527FFF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1741B9-36A8-7F42-B249-EE338A1BD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941" y="365126"/>
            <a:ext cx="8638016" cy="64427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3" name="Text Placeholder 23">
            <a:extLst>
              <a:ext uri="{FF2B5EF4-FFF2-40B4-BE49-F238E27FC236}">
                <a16:creationId xmlns:a16="http://schemas.microsoft.com/office/drawing/2014/main" id="{ED6FDA10-67FD-9241-9D4E-DBA923DCBE3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322751" y="365125"/>
            <a:ext cx="1628307" cy="644525"/>
          </a:xfrm>
        </p:spPr>
        <p:txBody>
          <a:bodyPr>
            <a:normAutofit/>
          </a:bodyPr>
          <a:lstStyle>
            <a:lvl1pPr algn="r">
              <a:defRPr sz="18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CC0BEE6B-6661-1E4E-AB44-731287CB8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© 2021, Amazon Web Services, Inc. or its affiliates. All rights reserved.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D4732D5F-9178-8347-B692-27B818018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2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AD092F9-1B6F-C846-8525-4CF91EB426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9588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cons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968BC1B-296F-5148-86CC-831AA7621E8E}"/>
              </a:ext>
            </a:extLst>
          </p:cNvPr>
          <p:cNvSpPr/>
          <p:nvPr userDrawn="1"/>
        </p:nvSpPr>
        <p:spPr>
          <a:xfrm>
            <a:off x="88900" y="1009650"/>
            <a:ext cx="11998325" cy="4913313"/>
          </a:xfrm>
          <a:prstGeom prst="rect">
            <a:avLst/>
          </a:prstGeom>
          <a:solidFill>
            <a:srgbClr val="F2F4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C40F516-D969-6E4E-BF93-CCA70344A631}"/>
              </a:ext>
            </a:extLst>
          </p:cNvPr>
          <p:cNvSpPr txBox="1">
            <a:spLocks/>
          </p:cNvSpPr>
          <p:nvPr userDrawn="1"/>
        </p:nvSpPr>
        <p:spPr>
          <a:xfrm>
            <a:off x="241300" y="1465263"/>
            <a:ext cx="1905000" cy="6445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/>
              <a:t>Resource Icons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DFF49B2-D892-0D45-AB42-3AAD67C3E792}"/>
              </a:ext>
            </a:extLst>
          </p:cNvPr>
          <p:cNvCxnSpPr/>
          <p:nvPr userDrawn="1"/>
        </p:nvCxnSpPr>
        <p:spPr>
          <a:xfrm>
            <a:off x="2225675" y="1009650"/>
            <a:ext cx="0" cy="4913313"/>
          </a:xfrm>
          <a:prstGeom prst="line">
            <a:avLst/>
          </a:prstGeom>
          <a:ln w="12700">
            <a:solidFill>
              <a:srgbClr val="D5DB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90370AE6-5FDC-E344-AF35-B06C2A21DEA6}"/>
              </a:ext>
            </a:extLst>
          </p:cNvPr>
          <p:cNvSpPr/>
          <p:nvPr userDrawn="1"/>
        </p:nvSpPr>
        <p:spPr>
          <a:xfrm>
            <a:off x="0" y="0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0">
                  <a:srgbClr val="2E27AD"/>
                </a:gs>
                <a:gs pos="100000">
                  <a:srgbClr val="527FFF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1741B9-36A8-7F42-B249-EE338A1BD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941" y="365126"/>
            <a:ext cx="8638016" cy="64427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3" name="Text Placeholder 23">
            <a:extLst>
              <a:ext uri="{FF2B5EF4-FFF2-40B4-BE49-F238E27FC236}">
                <a16:creationId xmlns:a16="http://schemas.microsoft.com/office/drawing/2014/main" id="{ED6FDA10-67FD-9241-9D4E-DBA923DCBE3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322751" y="365125"/>
            <a:ext cx="1628307" cy="644525"/>
          </a:xfrm>
        </p:spPr>
        <p:txBody>
          <a:bodyPr>
            <a:normAutofit/>
          </a:bodyPr>
          <a:lstStyle>
            <a:lvl1pPr algn="r">
              <a:defRPr sz="18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DF65988-7E19-7E49-94B6-681399541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© 2021, Amazon Web Services, Inc. or its affiliates. All rights reserved.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702A8B3-73DF-014A-B78C-6B03CCD17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2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FDEDA11-3C76-0B41-ADFF-67A693FE0A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80445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_Turquoi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FBE0FF0-DD9B-4D4C-8D49-958F9D7B538D}"/>
              </a:ext>
            </a:extLst>
          </p:cNvPr>
          <p:cNvSpPr/>
          <p:nvPr userDrawn="1"/>
        </p:nvSpPr>
        <p:spPr>
          <a:xfrm>
            <a:off x="0" y="0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0">
                  <a:srgbClr val="067F68"/>
                </a:gs>
                <a:gs pos="100000">
                  <a:srgbClr val="16BF9F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6766B2-05B9-4D49-BA3A-99ABF146A4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1226" y="2101932"/>
            <a:ext cx="8195549" cy="2251180"/>
          </a:xfrm>
        </p:spPr>
        <p:txBody>
          <a:bodyPr anchor="b"/>
          <a:lstStyle>
            <a:lvl1pPr algn="l">
              <a:defRPr sz="6000"/>
            </a:lvl1pPr>
          </a:lstStyle>
          <a:p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EC5D109-88C0-0248-97EC-13091E9BE5C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© 2021, Amazon Web Services, Inc. or its affiliates. All rights reserved.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FA6B858-707F-624C-A6C3-3725545FBD1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2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B30A882-BD2A-3B42-A8A9-09F37FAE5F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6125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s_Turquoi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E2F0230-E8CE-DC44-BE47-8907F62C997D}"/>
              </a:ext>
            </a:extLst>
          </p:cNvPr>
          <p:cNvSpPr/>
          <p:nvPr userDrawn="1"/>
        </p:nvSpPr>
        <p:spPr>
          <a:xfrm>
            <a:off x="88900" y="1009650"/>
            <a:ext cx="11998325" cy="1557338"/>
          </a:xfrm>
          <a:prstGeom prst="rect">
            <a:avLst/>
          </a:prstGeom>
          <a:solidFill>
            <a:srgbClr val="F2F4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08B11CB-640D-E043-BAF5-A0C13F493AD5}"/>
              </a:ext>
            </a:extLst>
          </p:cNvPr>
          <p:cNvSpPr txBox="1">
            <a:spLocks/>
          </p:cNvSpPr>
          <p:nvPr userDrawn="1"/>
        </p:nvSpPr>
        <p:spPr>
          <a:xfrm>
            <a:off x="241300" y="1465263"/>
            <a:ext cx="1905000" cy="6445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/>
              <a:t>Service Icon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B3AE031-14EA-8D40-9418-E068CFCCEE63}"/>
              </a:ext>
            </a:extLst>
          </p:cNvPr>
          <p:cNvSpPr txBox="1">
            <a:spLocks/>
          </p:cNvSpPr>
          <p:nvPr userDrawn="1"/>
        </p:nvSpPr>
        <p:spPr>
          <a:xfrm>
            <a:off x="241300" y="2844800"/>
            <a:ext cx="1905000" cy="64293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/>
              <a:t>Resource Icon(s)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C3153ED-10FE-2541-95D5-3FFD37931226}"/>
              </a:ext>
            </a:extLst>
          </p:cNvPr>
          <p:cNvCxnSpPr/>
          <p:nvPr userDrawn="1"/>
        </p:nvCxnSpPr>
        <p:spPr>
          <a:xfrm>
            <a:off x="2225675" y="1009650"/>
            <a:ext cx="0" cy="4913313"/>
          </a:xfrm>
          <a:prstGeom prst="line">
            <a:avLst/>
          </a:prstGeom>
          <a:ln w="12700">
            <a:solidFill>
              <a:srgbClr val="D5DB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014E3DB-720E-E740-82E3-A1F043489F17}"/>
              </a:ext>
            </a:extLst>
          </p:cNvPr>
          <p:cNvSpPr/>
          <p:nvPr userDrawn="1"/>
        </p:nvSpPr>
        <p:spPr>
          <a:xfrm>
            <a:off x="0" y="0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0">
                  <a:srgbClr val="067F68"/>
                </a:gs>
                <a:gs pos="100000">
                  <a:srgbClr val="16BF9F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1741B9-36A8-7F42-B249-EE338A1BD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941" y="365126"/>
            <a:ext cx="8638016" cy="64427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3" name="Text Placeholder 23">
            <a:extLst>
              <a:ext uri="{FF2B5EF4-FFF2-40B4-BE49-F238E27FC236}">
                <a16:creationId xmlns:a16="http://schemas.microsoft.com/office/drawing/2014/main" id="{F1ACC603-6326-454F-8DB6-8BB023F9A08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322751" y="365125"/>
            <a:ext cx="1628307" cy="644525"/>
          </a:xfrm>
        </p:spPr>
        <p:txBody>
          <a:bodyPr>
            <a:normAutofit/>
          </a:bodyPr>
          <a:lstStyle>
            <a:lvl1pPr algn="r">
              <a:defRPr sz="18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714F1D38-6199-4049-AD57-7C8780C33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© 2021, Amazon Web Services, Inc. or its affiliates. All rights reserved.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C939A7DC-F345-8942-A0FA-05AA6E735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2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CF9B9E1-2A2B-0B4F-8AE1-EDAC513736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49680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_D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4D8054E3-407D-A945-A989-C467761F4CAA}"/>
              </a:ext>
            </a:extLst>
          </p:cNvPr>
          <p:cNvCxnSpPr>
            <a:cxnSpLocks/>
          </p:cNvCxnSpPr>
          <p:nvPr userDrawn="1"/>
        </p:nvCxnSpPr>
        <p:spPr>
          <a:xfrm>
            <a:off x="317500" y="4429125"/>
            <a:ext cx="623888" cy="0"/>
          </a:xfrm>
          <a:prstGeom prst="straightConnector1">
            <a:avLst/>
          </a:prstGeom>
          <a:ln w="25400" cap="sq">
            <a:solidFill>
              <a:srgbClr val="FF9900"/>
            </a:solidFill>
            <a:miter lim="800000"/>
            <a:tailEnd type="arrow" w="lg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EC6766B2-05B9-4D49-BA3A-99ABF146A4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176" y="1472540"/>
            <a:ext cx="9650116" cy="2595563"/>
          </a:xfrm>
        </p:spPr>
        <p:txBody>
          <a:bodyPr anchor="b"/>
          <a:lstStyle>
            <a:lvl1pPr algn="l">
              <a:defRPr sz="6000"/>
            </a:lvl1pPr>
          </a:lstStyle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2A6CFD-C467-C34F-84AB-0F24ADA4B6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0550" y="4289067"/>
            <a:ext cx="8827042" cy="379817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9A56CC-D6BC-4144-9E21-B2E281EF13A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090613" y="6249988"/>
            <a:ext cx="4462462" cy="3651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© 2021, Amazon Web Services, Inc. or its affiliates. All rights reserved.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AA8925-7841-9946-AC16-5C8989B68BB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058FD55-336A-5A48-A65B-1A6E542D60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63973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neral_D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B6CFDB4-BF0F-1547-857E-0CCD3E9EB72F}"/>
              </a:ext>
            </a:extLst>
          </p:cNvPr>
          <p:cNvSpPr/>
          <p:nvPr userDrawn="1"/>
        </p:nvSpPr>
        <p:spPr>
          <a:xfrm>
            <a:off x="0" y="1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0">
                  <a:srgbClr val="161E2D"/>
                </a:gs>
                <a:gs pos="99000">
                  <a:srgbClr val="232F3E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B207C19A-10F2-DC4C-A114-BD06DDA4D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941" y="365126"/>
            <a:ext cx="11710118" cy="644278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5D0C80C-70EB-F045-A185-EC4DF4892D1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1090613" y="6249988"/>
            <a:ext cx="4462462" cy="3651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© 2021, Amazon Web Services, Inc. or its affiliates. All rights reserved.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C146D00-8894-F344-AC9F-B050399C8C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5A1B3F3-60E0-6745-9FE6-9C4771689A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1635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eneral_D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64341D3-C5F2-B347-979A-C1C1EFA17719}"/>
              </a:ext>
            </a:extLst>
          </p:cNvPr>
          <p:cNvSpPr/>
          <p:nvPr userDrawn="1"/>
        </p:nvSpPr>
        <p:spPr>
          <a:xfrm>
            <a:off x="0" y="1009650"/>
            <a:ext cx="12192000" cy="1557338"/>
          </a:xfrm>
          <a:prstGeom prst="rect">
            <a:avLst/>
          </a:prstGeom>
          <a:solidFill>
            <a:srgbClr val="232F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EFA3356-BA6E-174A-8B96-E2F528274AEA}"/>
              </a:ext>
            </a:extLst>
          </p:cNvPr>
          <p:cNvSpPr txBox="1">
            <a:spLocks/>
          </p:cNvSpPr>
          <p:nvPr userDrawn="1"/>
        </p:nvSpPr>
        <p:spPr>
          <a:xfrm>
            <a:off x="241300" y="1465263"/>
            <a:ext cx="1905000" cy="6445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>
                <a:solidFill>
                  <a:schemeClr val="bg1"/>
                </a:solidFill>
              </a:rPr>
              <a:t>General Services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AF037FC-94E4-3441-8343-5589F9BD92FD}"/>
              </a:ext>
            </a:extLst>
          </p:cNvPr>
          <p:cNvSpPr txBox="1">
            <a:spLocks/>
          </p:cNvSpPr>
          <p:nvPr userDrawn="1"/>
        </p:nvSpPr>
        <p:spPr>
          <a:xfrm>
            <a:off x="241300" y="2844800"/>
            <a:ext cx="1905000" cy="64293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>
                <a:solidFill>
                  <a:schemeClr val="bg1"/>
                </a:solidFill>
              </a:rPr>
              <a:t>Resource Icons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E148241-A694-C242-A0DF-FFF3D553B5C3}"/>
              </a:ext>
            </a:extLst>
          </p:cNvPr>
          <p:cNvCxnSpPr/>
          <p:nvPr userDrawn="1"/>
        </p:nvCxnSpPr>
        <p:spPr>
          <a:xfrm>
            <a:off x="2225675" y="1009650"/>
            <a:ext cx="0" cy="4913313"/>
          </a:xfrm>
          <a:prstGeom prst="line">
            <a:avLst/>
          </a:prstGeom>
          <a:ln w="12700">
            <a:solidFill>
              <a:srgbClr val="D5DB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7EBD4A5C-EB82-9047-982F-EF05C5333DB1}"/>
              </a:ext>
            </a:extLst>
          </p:cNvPr>
          <p:cNvSpPr/>
          <p:nvPr userDrawn="1"/>
        </p:nvSpPr>
        <p:spPr>
          <a:xfrm>
            <a:off x="0" y="1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0">
                  <a:srgbClr val="161E2D"/>
                </a:gs>
                <a:gs pos="99000">
                  <a:srgbClr val="232F3E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87E2AA1-D28E-9D46-A6F6-00A2AED599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941" y="365126"/>
            <a:ext cx="8638016" cy="64427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Text Placeholder 23">
            <a:extLst>
              <a:ext uri="{FF2B5EF4-FFF2-40B4-BE49-F238E27FC236}">
                <a16:creationId xmlns:a16="http://schemas.microsoft.com/office/drawing/2014/main" id="{0CF80B5E-C510-0141-968B-86F24570A53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322751" y="365125"/>
            <a:ext cx="1628307" cy="644525"/>
          </a:xfrm>
        </p:spPr>
        <p:txBody>
          <a:bodyPr>
            <a:normAutofit/>
          </a:bodyPr>
          <a:lstStyle>
            <a:lvl1pPr algn="r">
              <a:defRPr sz="18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E35FB17E-2688-4B43-8872-969B0783A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0613" y="6249988"/>
            <a:ext cx="4462462" cy="3651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© 2021, Amazon Web Services, Inc. or its affiliates. All rights reserved.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9811E03E-DF71-2846-8EA0-0A87029C9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ECCE4F8-15EC-D046-B42F-5C756A89C5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489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-three-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5CA19-9DC3-0948-B147-46516DBE1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4D87C6-B356-424E-B3CE-BAFD413E7E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40943" y="1175657"/>
            <a:ext cx="3602396" cy="472701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5B9F079-07D6-E944-8B84-A221C329825D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294802" y="1175657"/>
            <a:ext cx="3602396" cy="472701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EAA18462-CDE2-4F4B-A61B-CD6DACFCAE03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8326793" y="1175657"/>
            <a:ext cx="3602396" cy="472701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ED85091-90EE-B541-AE9F-FB0EB0E0F48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 2021, Amazon Web Services, Inc. or its affiliates. All rights reserved.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73690C6-D7A1-5047-8A9F-2AC81399EEE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2B835-43D6-F94A-8401-3FEC4A18EE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930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-sub-three-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5CA19-9DC3-0948-B147-46516DBE1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4D87C6-B356-424E-B3CE-BAFD413E7E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40943" y="2273593"/>
            <a:ext cx="3602396" cy="3584953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5B9F079-07D6-E944-8B84-A221C329825D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294802" y="2273593"/>
            <a:ext cx="3602396" cy="3584953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EAA18462-CDE2-4F4B-A61B-CD6DACFCAE03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8326793" y="2273593"/>
            <a:ext cx="3602396" cy="3584953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F075C3DB-0EE3-BA43-8B55-7C47D3172461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240942" y="1149398"/>
            <a:ext cx="11710116" cy="984201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pPr lvl="0"/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BF313970-EA94-F74E-B909-52184BCE8DA7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 2021, Amazon Web Services, Inc. or its affiliates. All rights reserved.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4F9F29E-27F2-B04A-A131-CE776307562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DA37B-B9A9-8947-B9C5-A7183EC37F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612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-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741B9-36A8-7F42-B249-EE338A1BD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45274BF-3829-D24D-BB45-67B2DEED761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 2021, Amazon Web Services, Inc. or its affiliates. All rights reserved.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6AD46A9-9581-D540-AA79-345601FA5DE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7CDC3-FDDA-584B-8A00-88B0260C02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143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C301F95D-465F-2945-9E09-3DB85C63C15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 2021, Amazon Web Services, Inc. or its affiliates. All rights reserved.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DCDA7B2F-E81E-4A44-9F5F-A7AFF9D700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6E29F-FFC1-2C49-8243-4EDCBA2AC9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676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_Squ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61DB949-1463-2A4C-B301-63F1602C50E3}"/>
              </a:ext>
            </a:extLst>
          </p:cNvPr>
          <p:cNvSpPr/>
          <p:nvPr userDrawn="1"/>
        </p:nvSpPr>
        <p:spPr>
          <a:xfrm>
            <a:off x="0" y="1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0">
                  <a:srgbClr val="161E2D"/>
                </a:gs>
                <a:gs pos="99000">
                  <a:srgbClr val="232F3E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6766B2-05B9-4D49-BA3A-99ABF146A4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1226" y="2101932"/>
            <a:ext cx="8195549" cy="2251180"/>
          </a:xfrm>
        </p:spPr>
        <p:txBody>
          <a:bodyPr anchor="b"/>
          <a:lstStyle>
            <a:lvl1pPr algn="l">
              <a:defRPr sz="6000"/>
            </a:lvl1pPr>
          </a:lstStyle>
          <a:p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CAC41FC-8492-FD42-A45A-1DF0B10E101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© 2021, Amazon Web Services, Inc. or its affiliates. All rights reserved.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96A122A-D83B-6B4B-9C9F-4A4D8480E2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2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09C12A2-65EF-FD4D-A54C-5FC8D1359E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02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neral-servi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48DBF48-0EFD-7E4F-AAF0-AB1C4877B680}"/>
              </a:ext>
            </a:extLst>
          </p:cNvPr>
          <p:cNvSpPr/>
          <p:nvPr userDrawn="1"/>
        </p:nvSpPr>
        <p:spPr>
          <a:xfrm>
            <a:off x="0" y="1009650"/>
            <a:ext cx="12192000" cy="1557338"/>
          </a:xfrm>
          <a:prstGeom prst="rect">
            <a:avLst/>
          </a:prstGeom>
          <a:solidFill>
            <a:srgbClr val="F2F4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1388B4C-0BAF-3342-B4C4-F8F3835171BA}"/>
              </a:ext>
            </a:extLst>
          </p:cNvPr>
          <p:cNvSpPr txBox="1">
            <a:spLocks/>
          </p:cNvSpPr>
          <p:nvPr userDrawn="1"/>
        </p:nvSpPr>
        <p:spPr>
          <a:xfrm>
            <a:off x="241300" y="1465263"/>
            <a:ext cx="1905000" cy="6445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/>
              <a:t>General Services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589A14A-BBCF-BC41-8E4A-D55A4B8E1B3D}"/>
              </a:ext>
            </a:extLst>
          </p:cNvPr>
          <p:cNvSpPr txBox="1">
            <a:spLocks/>
          </p:cNvSpPr>
          <p:nvPr userDrawn="1"/>
        </p:nvSpPr>
        <p:spPr>
          <a:xfrm>
            <a:off x="241300" y="2844800"/>
            <a:ext cx="1905000" cy="64293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>
                <a:solidFill>
                  <a:srgbClr val="161E2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/>
              <a:t>Resource Icons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13BDA1A-1CBB-8E43-A453-55D625CBA08B}"/>
              </a:ext>
            </a:extLst>
          </p:cNvPr>
          <p:cNvCxnSpPr/>
          <p:nvPr userDrawn="1"/>
        </p:nvCxnSpPr>
        <p:spPr>
          <a:xfrm>
            <a:off x="2225675" y="1009650"/>
            <a:ext cx="0" cy="4913313"/>
          </a:xfrm>
          <a:prstGeom prst="line">
            <a:avLst/>
          </a:prstGeom>
          <a:ln w="12700">
            <a:solidFill>
              <a:srgbClr val="D5DBD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9DE7E60F-0E8F-E845-A30E-6D51DFDCF24C}"/>
              </a:ext>
            </a:extLst>
          </p:cNvPr>
          <p:cNvSpPr/>
          <p:nvPr userDrawn="1"/>
        </p:nvSpPr>
        <p:spPr>
          <a:xfrm>
            <a:off x="0" y="1"/>
            <a:ext cx="12191999" cy="6857999"/>
          </a:xfrm>
          <a:prstGeom prst="rect">
            <a:avLst/>
          </a:prstGeom>
          <a:noFill/>
          <a:ln w="177800">
            <a:gradFill>
              <a:gsLst>
                <a:gs pos="0">
                  <a:srgbClr val="161E2D"/>
                </a:gs>
                <a:gs pos="99000">
                  <a:srgbClr val="232F3E"/>
                </a:gs>
              </a:gsLst>
              <a:lin ang="27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1741B9-36A8-7F42-B249-EE338A1BD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941" y="365126"/>
            <a:ext cx="8638016" cy="64427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Text Placeholder 23">
            <a:extLst>
              <a:ext uri="{FF2B5EF4-FFF2-40B4-BE49-F238E27FC236}">
                <a16:creationId xmlns:a16="http://schemas.microsoft.com/office/drawing/2014/main" id="{06F1EA21-81DA-5A4B-9469-25634A53079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322751" y="365125"/>
            <a:ext cx="1628307" cy="644525"/>
          </a:xfrm>
        </p:spPr>
        <p:txBody>
          <a:bodyPr>
            <a:normAutofit/>
          </a:bodyPr>
          <a:lstStyle>
            <a:lvl1pPr algn="r">
              <a:defRPr sz="18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151A346F-D391-644D-B9B5-43708DD84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© 2021, Amazon Web Services, Inc. or its affiliates. All rights reserved.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2133C68-E859-C34E-BFD3-94DFBAD88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2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5BCD9E6-DD9F-CF4C-A723-FB790C21F7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94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image" Target="../media/image1.png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011C473C-44BA-054B-B271-D3751D073C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41300" y="365125"/>
            <a:ext cx="1170940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8604AFDB-588D-E24E-89EC-AD90383CE4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41300" y="1176338"/>
            <a:ext cx="11709400" cy="472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2FC540-A845-044F-9D08-8CCD18A3A0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90613" y="6249988"/>
            <a:ext cx="44624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© 2021, Amazon Web Services, Inc. or its affiliates. All rights reserved.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219088-B55D-A741-B8EF-198428D1B8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05900" y="624998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161E2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76DA806-159D-F049-A422-2847A28E70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0" name="Graphic 7">
            <a:extLst>
              <a:ext uri="{FF2B5EF4-FFF2-40B4-BE49-F238E27FC236}">
                <a16:creationId xmlns:a16="http://schemas.microsoft.com/office/drawing/2014/main" id="{270E387F-0299-C54E-B0C6-72E0903F7C8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88" y="6238875"/>
            <a:ext cx="585787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B14B325-37EE-2D47-9D73-848E4457D5C0}"/>
              </a:ext>
            </a:extLst>
          </p:cNvPr>
          <p:cNvCxnSpPr>
            <a:cxnSpLocks/>
          </p:cNvCxnSpPr>
          <p:nvPr userDrawn="1"/>
        </p:nvCxnSpPr>
        <p:spPr>
          <a:xfrm>
            <a:off x="280988" y="6070600"/>
            <a:ext cx="11669712" cy="0"/>
          </a:xfrm>
          <a:prstGeom prst="line">
            <a:avLst/>
          </a:prstGeom>
          <a:ln w="28575">
            <a:solidFill>
              <a:srgbClr val="EAEDE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  <p:sldLayoutId id="2147483814" r:id="rId13"/>
    <p:sldLayoutId id="2147483792" r:id="rId14"/>
    <p:sldLayoutId id="2147483793" r:id="rId15"/>
    <p:sldLayoutId id="2147483794" r:id="rId16"/>
    <p:sldLayoutId id="2147483795" r:id="rId17"/>
    <p:sldLayoutId id="2147483796" r:id="rId18"/>
    <p:sldLayoutId id="2147483797" r:id="rId19"/>
    <p:sldLayoutId id="2147483798" r:id="rId20"/>
    <p:sldLayoutId id="2147483799" r:id="rId21"/>
    <p:sldLayoutId id="2147483800" r:id="rId22"/>
    <p:sldLayoutId id="2147483801" r:id="rId23"/>
    <p:sldLayoutId id="2147483815" r:id="rId24"/>
    <p:sldLayoutId id="2147483813" r:id="rId25"/>
    <p:sldLayoutId id="2147483802" r:id="rId26"/>
    <p:sldLayoutId id="2147483803" r:id="rId27"/>
    <p:sldLayoutId id="2147483804" r:id="rId28"/>
    <p:sldLayoutId id="2147483805" r:id="rId29"/>
    <p:sldLayoutId id="2147483806" r:id="rId30"/>
    <p:sldLayoutId id="2147483807" r:id="rId31"/>
    <p:sldLayoutId id="2147483808" r:id="rId32"/>
    <p:sldLayoutId id="2147483809" r:id="rId33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kern="1200">
          <a:solidFill>
            <a:srgbClr val="161E2D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61E2D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61E2D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61E2D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61E2D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61E2D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61E2D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61E2D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61E2D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400" kern="1200">
          <a:solidFill>
            <a:srgbClr val="161E2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defRPr sz="2000" kern="1200">
          <a:solidFill>
            <a:srgbClr val="161E2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defRPr kern="1200">
          <a:solidFill>
            <a:srgbClr val="161E2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71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defRPr sz="1600" kern="1200">
          <a:solidFill>
            <a:srgbClr val="161E2D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161E2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Placeholder 1">
            <a:extLst>
              <a:ext uri="{FF2B5EF4-FFF2-40B4-BE49-F238E27FC236}">
                <a16:creationId xmlns:a16="http://schemas.microsoft.com/office/drawing/2014/main" id="{B1A3942D-1AFD-6643-9EF9-A7EDC1B614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41300" y="365125"/>
            <a:ext cx="1170940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2771" name="Text Placeholder 2">
            <a:extLst>
              <a:ext uri="{FF2B5EF4-FFF2-40B4-BE49-F238E27FC236}">
                <a16:creationId xmlns:a16="http://schemas.microsoft.com/office/drawing/2014/main" id="{F18769AE-E149-8245-9CDD-EFE62AC778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41300" y="1176338"/>
            <a:ext cx="11709400" cy="472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</p:txBody>
      </p:sp>
      <p:pic>
        <p:nvPicPr>
          <p:cNvPr id="32772" name="Picture 9">
            <a:extLst>
              <a:ext uri="{FF2B5EF4-FFF2-40B4-BE49-F238E27FC236}">
                <a16:creationId xmlns:a16="http://schemas.microsoft.com/office/drawing/2014/main" id="{5D7ED5E0-45B4-E34D-9338-E67C4E384D5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88" y="6235700"/>
            <a:ext cx="585787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2D8E3F11-A3CF-3541-AB3B-A9598B4897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05900" y="624998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1736118-7C22-AC4B-89A0-1C2A0C6817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0659FC0-6F4E-4743-AB20-9E5DB79D9BB3}"/>
              </a:ext>
            </a:extLst>
          </p:cNvPr>
          <p:cNvCxnSpPr>
            <a:cxnSpLocks/>
          </p:cNvCxnSpPr>
          <p:nvPr userDrawn="1"/>
        </p:nvCxnSpPr>
        <p:spPr>
          <a:xfrm>
            <a:off x="280988" y="6070600"/>
            <a:ext cx="11669712" cy="0"/>
          </a:xfrm>
          <a:prstGeom prst="line">
            <a:avLst/>
          </a:prstGeom>
          <a:ln w="28575">
            <a:solidFill>
              <a:srgbClr val="272F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F649ED-92BB-804A-A4D2-48960466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84275" y="6229350"/>
            <a:ext cx="57292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© 2021, Amazon Web Services, Inc. or its affiliates. All rights reserved.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defRPr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71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defRPr sz="16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26" Type="http://schemas.openxmlformats.org/officeDocument/2006/relationships/image" Target="../media/image26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5" Type="http://schemas.openxmlformats.org/officeDocument/2006/relationships/image" Target="../media/image2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png"/><Relationship Id="rId20" Type="http://schemas.openxmlformats.org/officeDocument/2006/relationships/image" Target="../media/image20.svg"/><Relationship Id="rId29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24" Type="http://schemas.openxmlformats.org/officeDocument/2006/relationships/image" Target="../media/image24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28" Type="http://schemas.openxmlformats.org/officeDocument/2006/relationships/image" Target="../media/image28.png"/><Relationship Id="rId10" Type="http://schemas.openxmlformats.org/officeDocument/2006/relationships/image" Target="../media/image10.svg"/><Relationship Id="rId19" Type="http://schemas.openxmlformats.org/officeDocument/2006/relationships/image" Target="../media/image19.png"/><Relationship Id="rId31" Type="http://schemas.openxmlformats.org/officeDocument/2006/relationships/image" Target="../media/image31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Relationship Id="rId22" Type="http://schemas.openxmlformats.org/officeDocument/2006/relationships/image" Target="../media/image22.png"/><Relationship Id="rId27" Type="http://schemas.openxmlformats.org/officeDocument/2006/relationships/image" Target="../media/image27.svg"/><Relationship Id="rId30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>
            <a:extLst>
              <a:ext uri="{FF2B5EF4-FFF2-40B4-BE49-F238E27FC236}">
                <a16:creationId xmlns:a16="http://schemas.microsoft.com/office/drawing/2014/main" id="{1EE01857-225E-7741-A12B-8119C6FD5411}"/>
              </a:ext>
            </a:extLst>
          </p:cNvPr>
          <p:cNvSpPr/>
          <p:nvPr/>
        </p:nvSpPr>
        <p:spPr>
          <a:xfrm>
            <a:off x="2576411" y="2231883"/>
            <a:ext cx="2255362" cy="3415884"/>
          </a:xfrm>
          <a:prstGeom prst="rect">
            <a:avLst/>
          </a:prstGeom>
          <a:solidFill>
            <a:srgbClr val="1D8900">
              <a:alpha val="9804"/>
            </a:srgbClr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 </a:t>
            </a:r>
          </a:p>
          <a:p>
            <a:pPr algn="l"/>
            <a:r>
              <a:rPr lang="en-US" sz="1200" dirty="0"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10.0.1.0/24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37703C61-09E8-4049-8248-F9AB232E14C1}"/>
              </a:ext>
            </a:extLst>
          </p:cNvPr>
          <p:cNvSpPr/>
          <p:nvPr/>
        </p:nvSpPr>
        <p:spPr>
          <a:xfrm>
            <a:off x="2010493" y="1859973"/>
            <a:ext cx="7943997" cy="3931228"/>
          </a:xfrm>
          <a:prstGeom prst="rect">
            <a:avLst/>
          </a:prstGeom>
          <a:noFill/>
          <a:ln w="12700">
            <a:solidFill>
              <a:srgbClr val="1E8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ln w="0"/>
                <a:solidFill>
                  <a:srgbClr val="1E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VPC – 10.0.0.0/16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CA9FC015-58A6-074B-8C1E-732DA3337466}"/>
              </a:ext>
            </a:extLst>
          </p:cNvPr>
          <p:cNvSpPr/>
          <p:nvPr/>
        </p:nvSpPr>
        <p:spPr>
          <a:xfrm>
            <a:off x="4996645" y="2243677"/>
            <a:ext cx="4573382" cy="3404089"/>
          </a:xfrm>
          <a:prstGeom prst="rect">
            <a:avLst/>
          </a:prstGeom>
          <a:solidFill>
            <a:srgbClr val="007CBC">
              <a:alpha val="9804"/>
            </a:srgbClr>
          </a:solidFill>
          <a:ln w="12700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rgbClr val="007D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  <a:p>
            <a:pPr algn="l"/>
            <a:r>
              <a:rPr lang="en-US" sz="1200" dirty="0">
                <a:solidFill>
                  <a:srgbClr val="007D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10.0.2.0/24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540B6412-6E5D-B24E-8630-AD02E15A85EC}"/>
              </a:ext>
            </a:extLst>
          </p:cNvPr>
          <p:cNvSpPr/>
          <p:nvPr/>
        </p:nvSpPr>
        <p:spPr>
          <a:xfrm>
            <a:off x="1696825" y="341189"/>
            <a:ext cx="8434999" cy="559202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Cloud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07D7109E-BEF0-324E-9A5A-67C32AFB3027}"/>
              </a:ext>
            </a:extLst>
          </p:cNvPr>
          <p:cNvSpPr/>
          <p:nvPr/>
        </p:nvSpPr>
        <p:spPr>
          <a:xfrm>
            <a:off x="2375802" y="1514531"/>
            <a:ext cx="7381262" cy="3971868"/>
          </a:xfrm>
          <a:prstGeom prst="rect">
            <a:avLst/>
          </a:prstGeom>
          <a:noFill/>
          <a:ln w="12700">
            <a:solidFill>
              <a:srgbClr val="007DBC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9144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rgbClr val="007D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1</a:t>
            </a:r>
          </a:p>
        </p:txBody>
      </p:sp>
      <p:pic>
        <p:nvPicPr>
          <p:cNvPr id="62" name="Graphic 61">
            <a:extLst>
              <a:ext uri="{FF2B5EF4-FFF2-40B4-BE49-F238E27FC236}">
                <a16:creationId xmlns:a16="http://schemas.microsoft.com/office/drawing/2014/main" id="{89490AF9-EFA6-8440-9A79-E963D0EE72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698364" y="347857"/>
            <a:ext cx="330200" cy="330200"/>
          </a:xfrm>
          <a:prstGeom prst="rect">
            <a:avLst/>
          </a:prstGeom>
        </p:spPr>
      </p:pic>
      <p:pic>
        <p:nvPicPr>
          <p:cNvPr id="63" name="Graphic 62">
            <a:extLst>
              <a:ext uri="{FF2B5EF4-FFF2-40B4-BE49-F238E27FC236}">
                <a16:creationId xmlns:a16="http://schemas.microsoft.com/office/drawing/2014/main" id="{1FB42D1C-3EBE-4F44-AEEF-747AE050206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013276" y="1859973"/>
            <a:ext cx="330200" cy="330200"/>
          </a:xfrm>
          <a:prstGeom prst="rect">
            <a:avLst/>
          </a:prstGeom>
        </p:spPr>
      </p:pic>
      <p:pic>
        <p:nvPicPr>
          <p:cNvPr id="64" name="Graphic 63">
            <a:extLst>
              <a:ext uri="{FF2B5EF4-FFF2-40B4-BE49-F238E27FC236}">
                <a16:creationId xmlns:a16="http://schemas.microsoft.com/office/drawing/2014/main" id="{EF801B6A-5039-A74B-9F9A-63AABA56CBE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577782" y="2241386"/>
            <a:ext cx="274320" cy="274320"/>
          </a:xfrm>
          <a:prstGeom prst="rect">
            <a:avLst/>
          </a:prstGeom>
        </p:spPr>
      </p:pic>
      <p:pic>
        <p:nvPicPr>
          <p:cNvPr id="65" name="Graphic 64">
            <a:extLst>
              <a:ext uri="{FF2B5EF4-FFF2-40B4-BE49-F238E27FC236}">
                <a16:creationId xmlns:a16="http://schemas.microsoft.com/office/drawing/2014/main" id="{AC206ECC-58BE-5848-AAD5-D6896DE2C67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009644" y="2247271"/>
            <a:ext cx="274320" cy="274320"/>
          </a:xfrm>
          <a:prstGeom prst="rect">
            <a:avLst/>
          </a:prstGeom>
        </p:spPr>
      </p:pic>
      <p:sp>
        <p:nvSpPr>
          <p:cNvPr id="66" name="TextBox 65">
            <a:extLst>
              <a:ext uri="{FF2B5EF4-FFF2-40B4-BE49-F238E27FC236}">
                <a16:creationId xmlns:a16="http://schemas.microsoft.com/office/drawing/2014/main" id="{F755BA6A-47A5-CA49-9E9D-545F78B6B1D1}"/>
              </a:ext>
            </a:extLst>
          </p:cNvPr>
          <p:cNvSpPr txBox="1"/>
          <p:nvPr/>
        </p:nvSpPr>
        <p:spPr>
          <a:xfrm>
            <a:off x="4179024" y="4635860"/>
            <a:ext cx="1153178" cy="24622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NAT gateway</a:t>
            </a:r>
          </a:p>
        </p:txBody>
      </p:sp>
      <p:pic>
        <p:nvPicPr>
          <p:cNvPr id="67" name="Graphic 66">
            <a:extLst>
              <a:ext uri="{FF2B5EF4-FFF2-40B4-BE49-F238E27FC236}">
                <a16:creationId xmlns:a16="http://schemas.microsoft.com/office/drawing/2014/main" id="{868D4A0F-F764-DA46-843A-2F3933B15B1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522108" y="4177193"/>
            <a:ext cx="469900" cy="469900"/>
          </a:xfrm>
          <a:prstGeom prst="rect">
            <a:avLst/>
          </a:prstGeom>
        </p:spPr>
      </p:pic>
      <p:pic>
        <p:nvPicPr>
          <p:cNvPr id="72" name="Graphic 71">
            <a:extLst>
              <a:ext uri="{FF2B5EF4-FFF2-40B4-BE49-F238E27FC236}">
                <a16:creationId xmlns:a16="http://schemas.microsoft.com/office/drawing/2014/main" id="{7D0A0466-3950-2848-86E4-CC79DB981379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657421" y="414274"/>
            <a:ext cx="591034" cy="591034"/>
          </a:xfrm>
          <a:prstGeom prst="rect">
            <a:avLst/>
          </a:prstGeom>
        </p:spPr>
      </p:pic>
      <p:sp>
        <p:nvSpPr>
          <p:cNvPr id="73" name="TextBox 72">
            <a:extLst>
              <a:ext uri="{FF2B5EF4-FFF2-40B4-BE49-F238E27FC236}">
                <a16:creationId xmlns:a16="http://schemas.microsoft.com/office/drawing/2014/main" id="{5E4E5C6C-AAF8-A848-B927-163A8BD32903}"/>
              </a:ext>
            </a:extLst>
          </p:cNvPr>
          <p:cNvSpPr txBox="1"/>
          <p:nvPr/>
        </p:nvSpPr>
        <p:spPr>
          <a:xfrm>
            <a:off x="6116843" y="996582"/>
            <a:ext cx="16518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Amazon S3</a:t>
            </a:r>
          </a:p>
        </p:txBody>
      </p:sp>
      <p:pic>
        <p:nvPicPr>
          <p:cNvPr id="40" name="Graphic 24">
            <a:extLst>
              <a:ext uri="{FF2B5EF4-FFF2-40B4-BE49-F238E27FC236}">
                <a16:creationId xmlns:a16="http://schemas.microsoft.com/office/drawing/2014/main" id="{CAED2DA0-166E-2649-9D54-98E5C05633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1875" y="408879"/>
            <a:ext cx="594360" cy="594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TextBox 9">
            <a:extLst>
              <a:ext uri="{FF2B5EF4-FFF2-40B4-BE49-F238E27FC236}">
                <a16:creationId xmlns:a16="http://schemas.microsoft.com/office/drawing/2014/main" id="{9308CB07-E9D1-E043-A955-E44A1CEA98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32352" y="1016601"/>
            <a:ext cx="226853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0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SNS</a:t>
            </a:r>
          </a:p>
        </p:txBody>
      </p:sp>
      <p:pic>
        <p:nvPicPr>
          <p:cNvPr id="42" name="Graphic 5">
            <a:extLst>
              <a:ext uri="{FF2B5EF4-FFF2-40B4-BE49-F238E27FC236}">
                <a16:creationId xmlns:a16="http://schemas.microsoft.com/office/drawing/2014/main" id="{E0C03DFA-1078-8841-A1A5-5412094762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3528" y="4107738"/>
            <a:ext cx="594360" cy="594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" name="TextBox 6">
            <a:extLst>
              <a:ext uri="{FF2B5EF4-FFF2-40B4-BE49-F238E27FC236}">
                <a16:creationId xmlns:a16="http://schemas.microsoft.com/office/drawing/2014/main" id="{A485A8F9-1756-3A41-8B50-35D80A156A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31161" y="4694678"/>
            <a:ext cx="2268537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0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EC2</a:t>
            </a:r>
          </a:p>
          <a:p>
            <a:pPr algn="ctr" eaLnBrk="1" hangingPunct="1"/>
            <a:r>
              <a:rPr lang="en-US" altLang="en-US" sz="1000" dirty="0" err="1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Qumulo</a:t>
            </a:r>
            <a:r>
              <a:rPr lang="en-US" altLang="en-US" sz="10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 Core</a:t>
            </a:r>
          </a:p>
          <a:p>
            <a:pPr algn="ctr" eaLnBrk="1" hangingPunct="1"/>
            <a:r>
              <a:rPr lang="en-US" altLang="en-US" sz="10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4x EC2 Instances</a:t>
            </a:r>
          </a:p>
        </p:txBody>
      </p:sp>
      <p:pic>
        <p:nvPicPr>
          <p:cNvPr id="44" name="Graphic 56">
            <a:extLst>
              <a:ext uri="{FF2B5EF4-FFF2-40B4-BE49-F238E27FC236}">
                <a16:creationId xmlns:a16="http://schemas.microsoft.com/office/drawing/2014/main" id="{BA0BDC6A-D8DE-824B-A63C-7F2C4BD51F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rcRect/>
          <a:stretch/>
        </p:blipFill>
        <p:spPr bwMode="auto">
          <a:xfrm>
            <a:off x="5974780" y="4614644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TextBox 16">
            <a:extLst>
              <a:ext uri="{FF2B5EF4-FFF2-40B4-BE49-F238E27FC236}">
                <a16:creationId xmlns:a16="http://schemas.microsoft.com/office/drawing/2014/main" id="{E124D8E6-5172-8E41-A3F2-7DC3742F7A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5463" y="5071844"/>
            <a:ext cx="111590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0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Provisioner</a:t>
            </a:r>
          </a:p>
          <a:p>
            <a:pPr algn="ctr" eaLnBrk="1" hangingPunct="1"/>
            <a:r>
              <a:rPr lang="en-US" altLang="en-US" sz="10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(Auto Shutdown)</a:t>
            </a:r>
          </a:p>
        </p:txBody>
      </p:sp>
      <p:pic>
        <p:nvPicPr>
          <p:cNvPr id="46" name="Graphic 108">
            <a:extLst>
              <a:ext uri="{FF2B5EF4-FFF2-40B4-BE49-F238E27FC236}">
                <a16:creationId xmlns:a16="http://schemas.microsoft.com/office/drawing/2014/main" id="{CAE01A22-6165-4646-8AB1-DADEFEB8AD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rcRect/>
          <a:stretch/>
        </p:blipFill>
        <p:spPr bwMode="auto">
          <a:xfrm>
            <a:off x="3549650" y="3318348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" name="TextBox 16">
            <a:extLst>
              <a:ext uri="{FF2B5EF4-FFF2-40B4-BE49-F238E27FC236}">
                <a16:creationId xmlns:a16="http://schemas.microsoft.com/office/drawing/2014/main" id="{A68A2B58-749A-EF4B-9DBE-D6C4A3F23B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7812" y="3775548"/>
            <a:ext cx="164645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000" dirty="0" err="1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Nx</a:t>
            </a:r>
            <a:r>
              <a:rPr lang="en-US" altLang="en-US" sz="10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 Editorial Workstations</a:t>
            </a:r>
          </a:p>
        </p:txBody>
      </p:sp>
      <p:pic>
        <p:nvPicPr>
          <p:cNvPr id="48" name="Graphic 10">
            <a:extLst>
              <a:ext uri="{FF2B5EF4-FFF2-40B4-BE49-F238E27FC236}">
                <a16:creationId xmlns:a16="http://schemas.microsoft.com/office/drawing/2014/main" id="{DCA4C926-13E0-5F4B-8843-E0EE7C5DDA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1202" y="2563491"/>
            <a:ext cx="594360" cy="594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" name="TextBox 20">
            <a:extLst>
              <a:ext uri="{FF2B5EF4-FFF2-40B4-BE49-F238E27FC236}">
                <a16:creationId xmlns:a16="http://schemas.microsoft.com/office/drawing/2014/main" id="{59119956-D9C0-6C4E-8794-96B6F9F4DC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2865" y="3167574"/>
            <a:ext cx="229235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0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Lambda</a:t>
            </a:r>
          </a:p>
          <a:p>
            <a:pPr algn="ctr" eaLnBrk="1" hangingPunct="1"/>
            <a:r>
              <a:rPr lang="en-US" altLang="en-US" sz="1000" dirty="0" err="1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Qumulo</a:t>
            </a:r>
            <a:r>
              <a:rPr lang="en-US" altLang="en-US" sz="10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 Sidecar</a:t>
            </a:r>
          </a:p>
          <a:p>
            <a:pPr algn="ctr" eaLnBrk="1" hangingPunct="1"/>
            <a:r>
              <a:rPr lang="en-US" altLang="en-US" sz="10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Metrics Collector</a:t>
            </a:r>
          </a:p>
        </p:txBody>
      </p:sp>
      <p:pic>
        <p:nvPicPr>
          <p:cNvPr id="50" name="Graphic 17">
            <a:extLst>
              <a:ext uri="{FF2B5EF4-FFF2-40B4-BE49-F238E27FC236}">
                <a16:creationId xmlns:a16="http://schemas.microsoft.com/office/drawing/2014/main" id="{C8C54EBA-0211-5243-9D41-9057131CF0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5920" y="404424"/>
            <a:ext cx="594360" cy="594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" name="TextBox 9">
            <a:extLst>
              <a:ext uri="{FF2B5EF4-FFF2-40B4-BE49-F238E27FC236}">
                <a16:creationId xmlns:a16="http://schemas.microsoft.com/office/drawing/2014/main" id="{30BFAABF-4DD6-8043-B239-4E55BABA66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3799" y="1020950"/>
            <a:ext cx="224313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0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CloudWatch</a:t>
            </a:r>
          </a:p>
        </p:txBody>
      </p:sp>
      <p:sp>
        <p:nvSpPr>
          <p:cNvPr id="79" name="TextBox 12">
            <a:extLst>
              <a:ext uri="{FF2B5EF4-FFF2-40B4-BE49-F238E27FC236}">
                <a16:creationId xmlns:a16="http://schemas.microsoft.com/office/drawing/2014/main" id="{B27EC235-25F0-7A45-B514-AD825F18D4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0932" y="4654714"/>
            <a:ext cx="14033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0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Internet </a:t>
            </a:r>
          </a:p>
          <a:p>
            <a:pPr algn="ctr" eaLnBrk="1" hangingPunct="1"/>
            <a:r>
              <a:rPr lang="en-US" altLang="en-US" sz="10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gateway</a:t>
            </a:r>
          </a:p>
        </p:txBody>
      </p:sp>
      <p:pic>
        <p:nvPicPr>
          <p:cNvPr id="88" name="Graphic 10">
            <a:extLst>
              <a:ext uri="{FF2B5EF4-FFF2-40B4-BE49-F238E27FC236}">
                <a16:creationId xmlns:a16="http://schemas.microsoft.com/office/drawing/2014/main" id="{0AAC1BE4-0C75-0641-87BB-528F20CFA1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2137" y="4197514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" name="TextBox 18">
            <a:extLst>
              <a:ext uri="{FF2B5EF4-FFF2-40B4-BE49-F238E27FC236}">
                <a16:creationId xmlns:a16="http://schemas.microsoft.com/office/drawing/2014/main" id="{26AB0AB0-B129-AD41-84B6-916B2388C2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1437" y="3737791"/>
            <a:ext cx="134285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0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Elastic IP</a:t>
            </a:r>
          </a:p>
        </p:txBody>
      </p:sp>
      <p:sp>
        <p:nvSpPr>
          <p:cNvPr id="92" name="TextBox 27">
            <a:extLst>
              <a:ext uri="{FF2B5EF4-FFF2-40B4-BE49-F238E27FC236}">
                <a16:creationId xmlns:a16="http://schemas.microsoft.com/office/drawing/2014/main" id="{421E4A39-24B0-3844-800A-1E388C6144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5493" y="4639679"/>
            <a:ext cx="164465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0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Router</a:t>
            </a:r>
          </a:p>
        </p:txBody>
      </p:sp>
      <p:pic>
        <p:nvPicPr>
          <p:cNvPr id="94" name="Graphic 31">
            <a:extLst>
              <a:ext uri="{FF2B5EF4-FFF2-40B4-BE49-F238E27FC236}">
                <a16:creationId xmlns:a16="http://schemas.microsoft.com/office/drawing/2014/main" id="{BFDA0D18-F21E-F04F-92ED-EB240B3EF6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9218" y="4182479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5" name="Graphic 37">
            <a:extLst>
              <a:ext uri="{FF2B5EF4-FFF2-40B4-BE49-F238E27FC236}">
                <a16:creationId xmlns:a16="http://schemas.microsoft.com/office/drawing/2014/main" id="{634F2CF6-4CAB-CB4D-BAFD-9B025CB072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7466" y="3311419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" name="Graphic 12">
            <a:extLst>
              <a:ext uri="{FF2B5EF4-FFF2-40B4-BE49-F238E27FC236}">
                <a16:creationId xmlns:a16="http://schemas.microsoft.com/office/drawing/2014/main" id="{F75CC42F-F568-F245-8622-7A5326F98D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6">
            <a:extLst>
              <a:ext uri="{96DAC541-7B7A-43D3-8B79-37D633B846F1}">
                <asvg:svgBlip xmlns:asvg="http://schemas.microsoft.com/office/drawing/2016/SVG/main" r:embed="rId27"/>
              </a:ext>
            </a:extLst>
          </a:blip>
          <a:srcRect/>
          <a:stretch/>
        </p:blipFill>
        <p:spPr bwMode="auto">
          <a:xfrm flipH="1">
            <a:off x="134970" y="4126902"/>
            <a:ext cx="594360" cy="594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7" name="Graphic 17">
            <a:extLst>
              <a:ext uri="{FF2B5EF4-FFF2-40B4-BE49-F238E27FC236}">
                <a16:creationId xmlns:a16="http://schemas.microsoft.com/office/drawing/2014/main" id="{EC1AE1BB-1A37-6744-8B83-DABCFFE5BB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0808" y="4100031"/>
            <a:ext cx="594360" cy="594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8" name="TextBox 9">
            <a:extLst>
              <a:ext uri="{FF2B5EF4-FFF2-40B4-BE49-F238E27FC236}">
                <a16:creationId xmlns:a16="http://schemas.microsoft.com/office/drawing/2014/main" id="{43DC4896-6A05-934D-96FC-42ABA52D5B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8687" y="4697362"/>
            <a:ext cx="2243137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0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EBS</a:t>
            </a:r>
          </a:p>
          <a:p>
            <a:pPr algn="ctr" eaLnBrk="1" hangingPunct="1"/>
            <a:r>
              <a:rPr lang="en-US" altLang="en-US" sz="10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24 or 60 Volumes</a:t>
            </a:r>
          </a:p>
          <a:p>
            <a:pPr algn="ctr" eaLnBrk="1" hangingPunct="1"/>
            <a:endParaRPr lang="en-US" altLang="en-US" sz="1000" dirty="0">
              <a:latin typeface="Arial" panose="020B0604020202020204" pitchFamily="34" charset="0"/>
              <a:ea typeface="Amazon Ember" panose="020B0603020204020204" pitchFamily="34" charset="0"/>
              <a:cs typeface="Arial" panose="020B0604020202020204" pitchFamily="34" charset="0"/>
            </a:endParaRPr>
          </a:p>
        </p:txBody>
      </p:sp>
      <p:pic>
        <p:nvPicPr>
          <p:cNvPr id="99" name="Graphic 10">
            <a:extLst>
              <a:ext uri="{FF2B5EF4-FFF2-40B4-BE49-F238E27FC236}">
                <a16:creationId xmlns:a16="http://schemas.microsoft.com/office/drawing/2014/main" id="{75214CD6-2F4C-5F44-975E-F9E1F4D1BE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594" y="2560402"/>
            <a:ext cx="594360" cy="594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0" name="TextBox 20">
            <a:extLst>
              <a:ext uri="{FF2B5EF4-FFF2-40B4-BE49-F238E27FC236}">
                <a16:creationId xmlns:a16="http://schemas.microsoft.com/office/drawing/2014/main" id="{7D75AA54-8E1E-6549-81C9-DCB0E2787B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6648" y="3164485"/>
            <a:ext cx="229235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0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Lambda</a:t>
            </a:r>
          </a:p>
          <a:p>
            <a:pPr algn="ctr" eaLnBrk="1" hangingPunct="1"/>
            <a:r>
              <a:rPr lang="en-US" altLang="en-US" sz="1000" dirty="0" err="1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Qumulo</a:t>
            </a:r>
            <a:r>
              <a:rPr lang="en-US" altLang="en-US" sz="10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 Sidecar</a:t>
            </a:r>
          </a:p>
          <a:p>
            <a:pPr algn="ctr" eaLnBrk="1" hangingPunct="1"/>
            <a:r>
              <a:rPr lang="en-US" altLang="en-US" sz="10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EBS Health</a:t>
            </a:r>
          </a:p>
        </p:txBody>
      </p:sp>
      <p:sp>
        <p:nvSpPr>
          <p:cNvPr id="102" name="TextBox 16">
            <a:extLst>
              <a:ext uri="{FF2B5EF4-FFF2-40B4-BE49-F238E27FC236}">
                <a16:creationId xmlns:a16="http://schemas.microsoft.com/office/drawing/2014/main" id="{C327D1DD-8BED-7040-A61D-26266ACC5D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5902" y="3146691"/>
            <a:ext cx="111590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0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Domain Ctrl</a:t>
            </a:r>
          </a:p>
          <a:p>
            <a:pPr algn="ctr" eaLnBrk="1" hangingPunct="1"/>
            <a:r>
              <a:rPr lang="en-US" altLang="en-US" sz="10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AD Server</a:t>
            </a:r>
          </a:p>
          <a:p>
            <a:pPr algn="ctr" eaLnBrk="1" hangingPunct="1"/>
            <a:r>
              <a:rPr lang="en-US" altLang="en-US" sz="10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DNS Server</a:t>
            </a:r>
          </a:p>
        </p:txBody>
      </p: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F3769E65-163B-7043-968C-340E39C89B92}"/>
              </a:ext>
            </a:extLst>
          </p:cNvPr>
          <p:cNvCxnSpPr/>
          <p:nvPr/>
        </p:nvCxnSpPr>
        <p:spPr bwMode="auto">
          <a:xfrm>
            <a:off x="7595517" y="3775548"/>
            <a:ext cx="1371600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>
            <a:extLst>
              <a:ext uri="{FF2B5EF4-FFF2-40B4-BE49-F238E27FC236}">
                <a16:creationId xmlns:a16="http://schemas.microsoft.com/office/drawing/2014/main" id="{2852434C-BFA3-264B-8950-9C2F81503DEC}"/>
              </a:ext>
            </a:extLst>
          </p:cNvPr>
          <p:cNvCxnSpPr>
            <a:cxnSpLocks/>
          </p:cNvCxnSpPr>
          <p:nvPr/>
        </p:nvCxnSpPr>
        <p:spPr bwMode="auto">
          <a:xfrm flipV="1">
            <a:off x="7595517" y="3775548"/>
            <a:ext cx="0" cy="112703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A926DD21-D08B-3E47-A339-3806257317EE}"/>
              </a:ext>
            </a:extLst>
          </p:cNvPr>
          <p:cNvCxnSpPr>
            <a:cxnSpLocks/>
          </p:cNvCxnSpPr>
          <p:nvPr/>
        </p:nvCxnSpPr>
        <p:spPr bwMode="auto">
          <a:xfrm flipV="1">
            <a:off x="8967117" y="3775548"/>
            <a:ext cx="0" cy="112703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D5BAEFFB-1507-754D-A9FE-E504FFE7ECE1}"/>
              </a:ext>
            </a:extLst>
          </p:cNvPr>
          <p:cNvCxnSpPr>
            <a:cxnSpLocks/>
            <a:endCxn id="50" idx="1"/>
          </p:cNvCxnSpPr>
          <p:nvPr/>
        </p:nvCxnSpPr>
        <p:spPr bwMode="auto">
          <a:xfrm flipV="1">
            <a:off x="7601534" y="701604"/>
            <a:ext cx="314386" cy="4455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id="{78D6544C-9002-4D49-9195-341A761C38E5}"/>
              </a:ext>
            </a:extLst>
          </p:cNvPr>
          <p:cNvCxnSpPr>
            <a:cxnSpLocks/>
            <a:stCxn id="48" idx="0"/>
          </p:cNvCxnSpPr>
          <p:nvPr/>
        </p:nvCxnSpPr>
        <p:spPr bwMode="auto">
          <a:xfrm flipH="1" flipV="1">
            <a:off x="7601534" y="706059"/>
            <a:ext cx="26848" cy="1857432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213AFA0B-927D-DB4A-BE2D-2FD2AFFEAB36}"/>
              </a:ext>
            </a:extLst>
          </p:cNvPr>
          <p:cNvCxnSpPr>
            <a:cxnSpLocks/>
          </p:cNvCxnSpPr>
          <p:nvPr/>
        </p:nvCxnSpPr>
        <p:spPr bwMode="auto">
          <a:xfrm flipV="1">
            <a:off x="8858125" y="702856"/>
            <a:ext cx="314386" cy="4455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8ECD5480-5D9B-B64F-87A9-E7C18B01D518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8858125" y="707311"/>
            <a:ext cx="26848" cy="1857432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A935011E-F6C9-5540-9522-F465D70E94DB}"/>
              </a:ext>
            </a:extLst>
          </p:cNvPr>
          <p:cNvCxnSpPr>
            <a:cxnSpLocks/>
            <a:stCxn id="42" idx="3"/>
            <a:endCxn id="97" idx="1"/>
          </p:cNvCxnSpPr>
          <p:nvPr/>
        </p:nvCxnSpPr>
        <p:spPr bwMode="auto">
          <a:xfrm flipV="1">
            <a:off x="7937888" y="4397211"/>
            <a:ext cx="752920" cy="7707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1" name="Graphic 108">
            <a:extLst>
              <a:ext uri="{FF2B5EF4-FFF2-40B4-BE49-F238E27FC236}">
                <a16:creationId xmlns:a16="http://schemas.microsoft.com/office/drawing/2014/main" id="{BF4A354B-57C8-D048-BDDB-AC66515321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rcRect/>
          <a:stretch/>
        </p:blipFill>
        <p:spPr bwMode="auto">
          <a:xfrm>
            <a:off x="3816332" y="2917027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" name="Graphic 108">
            <a:extLst>
              <a:ext uri="{FF2B5EF4-FFF2-40B4-BE49-F238E27FC236}">
                <a16:creationId xmlns:a16="http://schemas.microsoft.com/office/drawing/2014/main" id="{08C7E47D-2EA8-214C-B6C6-CCB30F82DD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rcRect/>
          <a:stretch/>
        </p:blipFill>
        <p:spPr bwMode="auto">
          <a:xfrm>
            <a:off x="4083014" y="2515706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3" name="Graphic 24">
            <a:extLst>
              <a:ext uri="{FF2B5EF4-FFF2-40B4-BE49-F238E27FC236}">
                <a16:creationId xmlns:a16="http://schemas.microsoft.com/office/drawing/2014/main" id="{A6E91CEE-D7DF-7348-8208-E152C36475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059" y="4186783"/>
            <a:ext cx="4699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4" name="TextBox 25">
            <a:extLst>
              <a:ext uri="{FF2B5EF4-FFF2-40B4-BE49-F238E27FC236}">
                <a16:creationId xmlns:a16="http://schemas.microsoft.com/office/drawing/2014/main" id="{F3DFC40C-8C76-044C-A2DD-A858533DF7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434" y="4640005"/>
            <a:ext cx="10731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Teradici</a:t>
            </a:r>
            <a:br>
              <a:rPr lang="en-US" alt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PCoIP Clients</a:t>
            </a:r>
          </a:p>
        </p:txBody>
      </p:sp>
      <p:sp>
        <p:nvSpPr>
          <p:cNvPr id="115" name="TextBox 25">
            <a:extLst>
              <a:ext uri="{FF2B5EF4-FFF2-40B4-BE49-F238E27FC236}">
                <a16:creationId xmlns:a16="http://schemas.microsoft.com/office/drawing/2014/main" id="{1AABD94D-9CBB-F24E-997B-B509498B65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29996" y="4647783"/>
            <a:ext cx="10731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Remote</a:t>
            </a:r>
          </a:p>
          <a:p>
            <a:pPr algn="ctr" eaLnBrk="1" hangingPunct="1"/>
            <a:r>
              <a:rPr lang="en-US" alt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Editors</a:t>
            </a:r>
          </a:p>
        </p:txBody>
      </p:sp>
      <p:cxnSp>
        <p:nvCxnSpPr>
          <p:cNvPr id="116" name="Straight Arrow Connector 115">
            <a:extLst>
              <a:ext uri="{FF2B5EF4-FFF2-40B4-BE49-F238E27FC236}">
                <a16:creationId xmlns:a16="http://schemas.microsoft.com/office/drawing/2014/main" id="{2B269E94-FEB4-B641-B21B-109D0ECC4A2D}"/>
              </a:ext>
            </a:extLst>
          </p:cNvPr>
          <p:cNvCxnSpPr>
            <a:cxnSpLocks/>
            <a:stCxn id="94" idx="3"/>
            <a:endCxn id="67" idx="1"/>
          </p:cNvCxnSpPr>
          <p:nvPr/>
        </p:nvCxnSpPr>
        <p:spPr bwMode="auto">
          <a:xfrm>
            <a:off x="2836418" y="4411079"/>
            <a:ext cx="1685690" cy="1064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>
            <a:extLst>
              <a:ext uri="{FF2B5EF4-FFF2-40B4-BE49-F238E27FC236}">
                <a16:creationId xmlns:a16="http://schemas.microsoft.com/office/drawing/2014/main" id="{605F544E-8B7D-A54A-A0E5-4F635879E8E4}"/>
              </a:ext>
            </a:extLst>
          </p:cNvPr>
          <p:cNvCxnSpPr>
            <a:cxnSpLocks/>
            <a:stCxn id="46" idx="3"/>
          </p:cNvCxnSpPr>
          <p:nvPr/>
        </p:nvCxnSpPr>
        <p:spPr bwMode="auto">
          <a:xfrm>
            <a:off x="4006850" y="3546948"/>
            <a:ext cx="1412015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BE1696B7-6AA4-EF44-B26B-9C90C1E983B1}"/>
              </a:ext>
            </a:extLst>
          </p:cNvPr>
          <p:cNvCxnSpPr>
            <a:cxnSpLocks/>
            <a:endCxn id="42" idx="1"/>
          </p:cNvCxnSpPr>
          <p:nvPr/>
        </p:nvCxnSpPr>
        <p:spPr bwMode="auto">
          <a:xfrm>
            <a:off x="5418865" y="4397211"/>
            <a:ext cx="1924663" cy="7707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F45B05A8-006A-C74C-898E-47434EA3C111}"/>
              </a:ext>
            </a:extLst>
          </p:cNvPr>
          <p:cNvCxnSpPr>
            <a:cxnSpLocks/>
          </p:cNvCxnSpPr>
          <p:nvPr/>
        </p:nvCxnSpPr>
        <p:spPr bwMode="auto">
          <a:xfrm>
            <a:off x="5418865" y="3551733"/>
            <a:ext cx="0" cy="843758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>
            <a:extLst>
              <a:ext uri="{FF2B5EF4-FFF2-40B4-BE49-F238E27FC236}">
                <a16:creationId xmlns:a16="http://schemas.microsoft.com/office/drawing/2014/main" id="{3FD6ED83-235E-C641-850A-AA0A0CE69356}"/>
              </a:ext>
            </a:extLst>
          </p:cNvPr>
          <p:cNvCxnSpPr>
            <a:cxnSpLocks/>
          </p:cNvCxnSpPr>
          <p:nvPr/>
        </p:nvCxnSpPr>
        <p:spPr bwMode="auto">
          <a:xfrm>
            <a:off x="6224363" y="4537163"/>
            <a:ext cx="1108710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>
            <a:extLst>
              <a:ext uri="{FF2B5EF4-FFF2-40B4-BE49-F238E27FC236}">
                <a16:creationId xmlns:a16="http://schemas.microsoft.com/office/drawing/2014/main" id="{F729B9BB-149B-A74D-8932-783EAB718AE8}"/>
              </a:ext>
            </a:extLst>
          </p:cNvPr>
          <p:cNvCxnSpPr>
            <a:cxnSpLocks/>
          </p:cNvCxnSpPr>
          <p:nvPr/>
        </p:nvCxnSpPr>
        <p:spPr bwMode="auto">
          <a:xfrm flipV="1">
            <a:off x="6223447" y="4542011"/>
            <a:ext cx="0" cy="112703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>
            <a:extLst>
              <a:ext uri="{FF2B5EF4-FFF2-40B4-BE49-F238E27FC236}">
                <a16:creationId xmlns:a16="http://schemas.microsoft.com/office/drawing/2014/main" id="{D016C445-E81F-C748-B3AF-46F50BDB7499}"/>
              </a:ext>
            </a:extLst>
          </p:cNvPr>
          <p:cNvCxnSpPr>
            <a:cxnSpLocks/>
            <a:stCxn id="95" idx="3"/>
            <a:endCxn id="46" idx="1"/>
          </p:cNvCxnSpPr>
          <p:nvPr/>
        </p:nvCxnSpPr>
        <p:spPr bwMode="auto">
          <a:xfrm>
            <a:off x="2834666" y="3540019"/>
            <a:ext cx="714984" cy="6929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>
            <a:extLst>
              <a:ext uri="{FF2B5EF4-FFF2-40B4-BE49-F238E27FC236}">
                <a16:creationId xmlns:a16="http://schemas.microsoft.com/office/drawing/2014/main" id="{85968E5C-53C3-D447-9C39-8C8FFF4ABEF0}"/>
              </a:ext>
            </a:extLst>
          </p:cNvPr>
          <p:cNvCxnSpPr>
            <a:cxnSpLocks/>
            <a:stCxn id="95" idx="2"/>
            <a:endCxn id="94" idx="0"/>
          </p:cNvCxnSpPr>
          <p:nvPr/>
        </p:nvCxnSpPr>
        <p:spPr bwMode="auto">
          <a:xfrm>
            <a:off x="2606066" y="3768619"/>
            <a:ext cx="1752" cy="41386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Box 123">
            <a:extLst>
              <a:ext uri="{FF2B5EF4-FFF2-40B4-BE49-F238E27FC236}">
                <a16:creationId xmlns:a16="http://schemas.microsoft.com/office/drawing/2014/main" id="{4A9E0648-F1A3-5D4E-BD75-44452334C8E4}"/>
              </a:ext>
            </a:extLst>
          </p:cNvPr>
          <p:cNvSpPr txBox="1"/>
          <p:nvPr/>
        </p:nvSpPr>
        <p:spPr>
          <a:xfrm>
            <a:off x="6347719" y="4185453"/>
            <a:ext cx="1153178" cy="24622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1000" i="1" dirty="0">
                <a:latin typeface="Arial" panose="020B0604020202020204" pitchFamily="34" charset="0"/>
                <a:cs typeface="Arial" panose="020B0604020202020204" pitchFamily="34" charset="0"/>
              </a:rPr>
              <a:t>SMBv3/NFS</a:t>
            </a:r>
          </a:p>
        </p:txBody>
      </p:sp>
      <p:cxnSp>
        <p:nvCxnSpPr>
          <p:cNvPr id="125" name="Straight Arrow Connector 124">
            <a:extLst>
              <a:ext uri="{FF2B5EF4-FFF2-40B4-BE49-F238E27FC236}">
                <a16:creationId xmlns:a16="http://schemas.microsoft.com/office/drawing/2014/main" id="{549E621E-04DE-B942-BA3B-1E84B538E4C0}"/>
              </a:ext>
            </a:extLst>
          </p:cNvPr>
          <p:cNvCxnSpPr>
            <a:cxnSpLocks/>
            <a:stCxn id="113" idx="3"/>
            <a:endCxn id="88" idx="1"/>
          </p:cNvCxnSpPr>
          <p:nvPr/>
        </p:nvCxnSpPr>
        <p:spPr bwMode="auto">
          <a:xfrm>
            <a:off x="1442959" y="4421733"/>
            <a:ext cx="329178" cy="4381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>
            <a:extLst>
              <a:ext uri="{FF2B5EF4-FFF2-40B4-BE49-F238E27FC236}">
                <a16:creationId xmlns:a16="http://schemas.microsoft.com/office/drawing/2014/main" id="{BB619077-F1DF-524B-8AE2-00129E86AA98}"/>
              </a:ext>
            </a:extLst>
          </p:cNvPr>
          <p:cNvCxnSpPr>
            <a:cxnSpLocks/>
            <a:stCxn id="96" idx="1"/>
            <a:endCxn id="113" idx="1"/>
          </p:cNvCxnSpPr>
          <p:nvPr/>
        </p:nvCxnSpPr>
        <p:spPr bwMode="auto">
          <a:xfrm flipV="1">
            <a:off x="729330" y="4421733"/>
            <a:ext cx="243729" cy="2349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8" name="Graphic 108">
            <a:extLst>
              <a:ext uri="{FF2B5EF4-FFF2-40B4-BE49-F238E27FC236}">
                <a16:creationId xmlns:a16="http://schemas.microsoft.com/office/drawing/2014/main" id="{A735B4B1-A864-4C4F-A6D5-C111BB1F99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0">
            <a:extLst>
              <a:ext uri="{96DAC541-7B7A-43D3-8B79-37D633B846F1}">
                <asvg:svgBlip xmlns:asvg="http://schemas.microsoft.com/office/drawing/2016/SVG/main" r:embed="rId31"/>
              </a:ext>
            </a:extLst>
          </a:blip>
          <a:srcRect/>
          <a:stretch/>
        </p:blipFill>
        <p:spPr bwMode="auto">
          <a:xfrm>
            <a:off x="5935254" y="2736599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417499"/>
      </p:ext>
    </p:extLst>
  </p:cSld>
  <p:clrMapOvr>
    <a:masterClrMapping/>
  </p:clrMapOvr>
</p:sld>
</file>

<file path=ppt/theme/theme1.xml><?xml version="1.0" encoding="utf-8"?>
<a:theme xmlns:a="http://schemas.openxmlformats.org/drawingml/2006/main" name="Title-and-Conten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itle-and-content_DB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50345</TotalTime>
  <Words>76</Words>
  <Application>Microsoft Macintosh PowerPoint</Application>
  <PresentationFormat>Widescreen</PresentationFormat>
  <Paragraphs>37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Title-and-Content</vt:lpstr>
      <vt:lpstr>Title-and-content_DB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Dack Busch</cp:lastModifiedBy>
  <cp:revision>1524</cp:revision>
  <dcterms:created xsi:type="dcterms:W3CDTF">2020-03-23T21:46:17Z</dcterms:created>
  <dcterms:modified xsi:type="dcterms:W3CDTF">2021-04-23T05:04:39Z</dcterms:modified>
</cp:coreProperties>
</file>