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4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8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0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9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2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9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4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0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1E20B-6FC3-4B55-AE68-5D68E1FCEE07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4334918" y="482749"/>
            <a:ext cx="7095081" cy="48512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11241" y="1033490"/>
            <a:ext cx="2201863" cy="1038595"/>
            <a:chOff x="9199070" y="262044"/>
            <a:chExt cx="2201863" cy="1038595"/>
          </a:xfrm>
        </p:grpSpPr>
        <p:pic>
          <p:nvPicPr>
            <p:cNvPr id="36" name="Graphic 20">
              <a:extLst>
                <a:ext uri="{FF2B5EF4-FFF2-40B4-BE49-F238E27FC236}">
                  <a16:creationId xmlns:a16="http://schemas.microsoft.com/office/drawing/2014/main" id="{24F8C572-AB33-0941-8941-F4D5AD2A38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1219" y="262044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18">
              <a:extLst>
                <a:ext uri="{FF2B5EF4-FFF2-40B4-BE49-F238E27FC236}">
                  <a16:creationId xmlns:a16="http://schemas.microsoft.com/office/drawing/2014/main" id="{40EF9220-BF51-C345-978A-045AE663A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99070" y="1023640"/>
              <a:ext cx="2201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Control Tower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435323" y="2433810"/>
            <a:ext cx="2243137" cy="1040586"/>
            <a:chOff x="4315619" y="1676400"/>
            <a:chExt cx="2243137" cy="1040586"/>
          </a:xfrm>
        </p:grpSpPr>
        <p:pic>
          <p:nvPicPr>
            <p:cNvPr id="39" name="Graphic 6">
              <a:extLst>
                <a:ext uri="{FF2B5EF4-FFF2-40B4-BE49-F238E27FC236}">
                  <a16:creationId xmlns:a16="http://schemas.microsoft.com/office/drawing/2014/main" id="{54F0984D-FD2B-0847-82CB-C4CFECCE01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5394" y="1676400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TextBox 9">
              <a:extLst>
                <a:ext uri="{FF2B5EF4-FFF2-40B4-BE49-F238E27FC236}">
                  <a16:creationId xmlns:a16="http://schemas.microsoft.com/office/drawing/2014/main" id="{4B21EF0F-73FB-0346-9A1A-3217EB6C3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5619" y="2439987"/>
              <a:ext cx="224313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Single Sign-On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371051" y="3892796"/>
            <a:ext cx="2279650" cy="1040586"/>
            <a:chOff x="6786563" y="1182688"/>
            <a:chExt cx="2279650" cy="1040586"/>
          </a:xfrm>
        </p:grpSpPr>
        <p:pic>
          <p:nvPicPr>
            <p:cNvPr id="45" name="Graphic 19">
              <a:extLst>
                <a:ext uri="{FF2B5EF4-FFF2-40B4-BE49-F238E27FC236}">
                  <a16:creationId xmlns:a16="http://schemas.microsoft.com/office/drawing/2014/main" id="{686EA806-27E6-C540-879E-B3550F2CC6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5863" y="1182688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" name="TextBox 12">
              <a:extLst>
                <a:ext uri="{FF2B5EF4-FFF2-40B4-BE49-F238E27FC236}">
                  <a16:creationId xmlns:a16="http://schemas.microsoft.com/office/drawing/2014/main" id="{D0806C35-987A-2C49-80BE-59DAE855A8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6563" y="1946275"/>
              <a:ext cx="22796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GuardDuty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258256" y="1039142"/>
            <a:ext cx="2279650" cy="1038999"/>
            <a:chOff x="6162675" y="2641566"/>
            <a:chExt cx="2279650" cy="1038999"/>
          </a:xfrm>
        </p:grpSpPr>
        <p:pic>
          <p:nvPicPr>
            <p:cNvPr id="49" name="Graphic 19">
              <a:extLst>
                <a:ext uri="{FF2B5EF4-FFF2-40B4-BE49-F238E27FC236}">
                  <a16:creationId xmlns:a16="http://schemas.microsoft.com/office/drawing/2014/main" id="{454AE138-0809-1848-9E6B-0A03D6155F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1975" y="2641566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12">
              <a:extLst>
                <a:ext uri="{FF2B5EF4-FFF2-40B4-BE49-F238E27FC236}">
                  <a16:creationId xmlns:a16="http://schemas.microsoft.com/office/drawing/2014/main" id="{B471C867-72B4-C04A-AD52-3C73B832DA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2675" y="3403566"/>
              <a:ext cx="22796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Security Hub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281700" y="2429973"/>
            <a:ext cx="2201863" cy="1038999"/>
            <a:chOff x="8271668" y="1414277"/>
            <a:chExt cx="2201863" cy="1038999"/>
          </a:xfrm>
        </p:grpSpPr>
        <p:pic>
          <p:nvPicPr>
            <p:cNvPr id="56" name="Graphic 25">
              <a:extLst>
                <a:ext uri="{FF2B5EF4-FFF2-40B4-BE49-F238E27FC236}">
                  <a16:creationId xmlns:a16="http://schemas.microsoft.com/office/drawing/2014/main" id="{B11F0C3D-CD92-7547-A7A1-43A1D94D8E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7372" y="1414277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" name="TextBox 28">
              <a:extLst>
                <a:ext uri="{FF2B5EF4-FFF2-40B4-BE49-F238E27FC236}">
                  <a16:creationId xmlns:a16="http://schemas.microsoft.com/office/drawing/2014/main" id="{7E793B78-9413-A840-9509-974EACDCE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1668" y="2176277"/>
              <a:ext cx="2201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Backup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248362" y="3892796"/>
            <a:ext cx="2268537" cy="1074881"/>
            <a:chOff x="6014876" y="3781128"/>
            <a:chExt cx="2268537" cy="1074881"/>
          </a:xfrm>
        </p:grpSpPr>
        <p:pic>
          <p:nvPicPr>
            <p:cNvPr id="58" name="Graphic 19">
              <a:extLst>
                <a:ext uri="{FF2B5EF4-FFF2-40B4-BE49-F238E27FC236}">
                  <a16:creationId xmlns:a16="http://schemas.microsoft.com/office/drawing/2014/main" id="{A269AB11-CAC3-9044-BA1A-4824F032CF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1800" y="3781128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" name="TextBox 9">
              <a:extLst>
                <a:ext uri="{FF2B5EF4-FFF2-40B4-BE49-F238E27FC236}">
                  <a16:creationId xmlns:a16="http://schemas.microsoft.com/office/drawing/2014/main" id="{01918DFD-2191-9B40-9500-B71F1A18F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4876" y="4579010"/>
              <a:ext cx="226853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Budgets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8264591" y="1176943"/>
            <a:ext cx="1493838" cy="879496"/>
            <a:chOff x="8344451" y="769940"/>
            <a:chExt cx="1493838" cy="879496"/>
          </a:xfrm>
        </p:grpSpPr>
        <p:sp>
          <p:nvSpPr>
            <p:cNvPr id="62" name="TextBox 21">
              <a:extLst>
                <a:ext uri="{FF2B5EF4-FFF2-40B4-BE49-F238E27FC236}">
                  <a16:creationId xmlns:a16="http://schemas.microsoft.com/office/drawing/2014/main" id="{9456A87A-355F-5B47-9547-B69B40DE8B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44451" y="1187771"/>
              <a:ext cx="14938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 smtClean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Security policy guardrails</a:t>
              </a:r>
              <a:endPara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3" name="Graphic 35">
              <a:extLst>
                <a:ext uri="{FF2B5EF4-FFF2-40B4-BE49-F238E27FC236}">
                  <a16:creationId xmlns:a16="http://schemas.microsoft.com/office/drawing/2014/main" id="{9A78D264-AA97-2843-9439-617EAF044B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03251" y="76994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" name="Group 28"/>
          <p:cNvGrpSpPr/>
          <p:nvPr/>
        </p:nvGrpSpPr>
        <p:grpSpPr>
          <a:xfrm>
            <a:off x="7867205" y="2429973"/>
            <a:ext cx="2292350" cy="1038999"/>
            <a:chOff x="4039643" y="4058127"/>
            <a:chExt cx="2292350" cy="1038999"/>
          </a:xfrm>
        </p:grpSpPr>
        <p:pic>
          <p:nvPicPr>
            <p:cNvPr id="64" name="Graphic 15">
              <a:extLst>
                <a:ext uri="{FF2B5EF4-FFF2-40B4-BE49-F238E27FC236}">
                  <a16:creationId xmlns:a16="http://schemas.microsoft.com/office/drawing/2014/main" id="{3A010F8A-DF9B-CA43-8D41-3A122544E2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9070" y="4058127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Box 11">
              <a:extLst>
                <a:ext uri="{FF2B5EF4-FFF2-40B4-BE49-F238E27FC236}">
                  <a16:creationId xmlns:a16="http://schemas.microsoft.com/office/drawing/2014/main" id="{EE7EF599-CC93-1843-94CE-F010641A8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9643" y="4820127"/>
              <a:ext cx="22923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Systems Manager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774894" y="2604314"/>
            <a:ext cx="1511300" cy="690277"/>
            <a:chOff x="6532410" y="4154706"/>
            <a:chExt cx="1511300" cy="690277"/>
          </a:xfrm>
        </p:grpSpPr>
        <p:sp>
          <p:nvSpPr>
            <p:cNvPr id="66" name="TextBox 18">
              <a:extLst>
                <a:ext uri="{FF2B5EF4-FFF2-40B4-BE49-F238E27FC236}">
                  <a16:creationId xmlns:a16="http://schemas.microsoft.com/office/drawing/2014/main" id="{0354571A-99DC-144D-9DA9-C1F36512D7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2410" y="4567984"/>
              <a:ext cx="15113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OpsCenter</a:t>
              </a:r>
            </a:p>
          </p:txBody>
        </p:sp>
        <p:pic>
          <p:nvPicPr>
            <p:cNvPr id="67" name="Graphic 28">
              <a:extLst>
                <a:ext uri="{FF2B5EF4-FFF2-40B4-BE49-F238E27FC236}">
                  <a16:creationId xmlns:a16="http://schemas.microsoft.com/office/drawing/2014/main" id="{1A2D2865-BB16-F84E-A36D-13BD0765FD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7062" y="4154706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4" name="Group 33"/>
          <p:cNvGrpSpPr/>
          <p:nvPr/>
        </p:nvGrpSpPr>
        <p:grpSpPr>
          <a:xfrm>
            <a:off x="7961896" y="3892796"/>
            <a:ext cx="2279650" cy="1223665"/>
            <a:chOff x="735069" y="4058127"/>
            <a:chExt cx="2279650" cy="1223665"/>
          </a:xfrm>
        </p:grpSpPr>
        <p:pic>
          <p:nvPicPr>
            <p:cNvPr id="70" name="Graphic 18">
              <a:extLst>
                <a:ext uri="{FF2B5EF4-FFF2-40B4-BE49-F238E27FC236}">
                  <a16:creationId xmlns:a16="http://schemas.microsoft.com/office/drawing/2014/main" id="{56B7FF15-141E-664D-92CF-A7BDE2D9B5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2781" y="4058127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" name="TextBox 12">
              <a:extLst>
                <a:ext uri="{FF2B5EF4-FFF2-40B4-BE49-F238E27FC236}">
                  <a16:creationId xmlns:a16="http://schemas.microsoft.com/office/drawing/2014/main" id="{A269080F-8B8F-E54A-862C-626D9B32AB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5069" y="4820127"/>
              <a:ext cx="22796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Simple</a:t>
              </a:r>
              <a:b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Email Service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9384088" y="1027148"/>
            <a:ext cx="2243137" cy="1038999"/>
            <a:chOff x="2249488" y="1184275"/>
            <a:chExt cx="2243137" cy="1038999"/>
          </a:xfrm>
        </p:grpSpPr>
        <p:pic>
          <p:nvPicPr>
            <p:cNvPr id="74" name="Graphic 17">
              <a:extLst>
                <a:ext uri="{FF2B5EF4-FFF2-40B4-BE49-F238E27FC236}">
                  <a16:creationId xmlns:a16="http://schemas.microsoft.com/office/drawing/2014/main" id="{443A8EDD-16C2-6848-83A6-4582C7B74B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9263" y="1184275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" name="TextBox 9">
              <a:extLst>
                <a:ext uri="{FF2B5EF4-FFF2-40B4-BE49-F238E27FC236}">
                  <a16:creationId xmlns:a16="http://schemas.microsoft.com/office/drawing/2014/main" id="{F9D6EE48-441C-334D-8184-61EA0808B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9488" y="1946275"/>
              <a:ext cx="224313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CloudWatch</a:t>
              </a:r>
            </a:p>
          </p:txBody>
        </p:sp>
      </p:grpSp>
      <p:pic>
        <p:nvPicPr>
          <p:cNvPr id="76" name="Graphic 5">
            <a:extLst>
              <a:ext uri="{FF2B5EF4-FFF2-40B4-BE49-F238E27FC236}">
                <a16:creationId xmlns:a16="http://schemas.microsoft.com/office/drawing/2014/main" id="{B6B83E8C-9972-DE46-B410-542652635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918" y="476464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B6544B60-73D5-4547-9B1D-22ED46CDBF62}"/>
              </a:ext>
            </a:extLst>
          </p:cNvPr>
          <p:cNvCxnSpPr>
            <a:cxnSpLocks/>
          </p:cNvCxnSpPr>
          <p:nvPr/>
        </p:nvCxnSpPr>
        <p:spPr>
          <a:xfrm>
            <a:off x="9525000" y="2810973"/>
            <a:ext cx="762000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15">
            <a:extLst>
              <a:ext uri="{FF2B5EF4-FFF2-40B4-BE49-F238E27FC236}">
                <a16:creationId xmlns:a16="http://schemas.microsoft.com/office/drawing/2014/main" id="{9BEB67C0-D85E-384B-9EAE-FEFA3A66C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5482" y="4447401"/>
            <a:ext cx="22701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Email</a:t>
            </a:r>
          </a:p>
        </p:txBody>
      </p:sp>
      <p:pic>
        <p:nvPicPr>
          <p:cNvPr id="82" name="Graphic 6">
            <a:extLst>
              <a:ext uri="{FF2B5EF4-FFF2-40B4-BE49-F238E27FC236}">
                <a16:creationId xmlns:a16="http://schemas.microsoft.com/office/drawing/2014/main" id="{B87718A6-56A7-D94C-9688-A3C8F907A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039" y="404753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6544B60-73D5-4547-9B1D-22ED46CDBF62}"/>
              </a:ext>
            </a:extLst>
          </p:cNvPr>
          <p:cNvCxnSpPr>
            <a:cxnSpLocks/>
          </p:cNvCxnSpPr>
          <p:nvPr/>
        </p:nvCxnSpPr>
        <p:spPr>
          <a:xfrm>
            <a:off x="9525000" y="4307955"/>
            <a:ext cx="762000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Graphic 21">
            <a:extLst>
              <a:ext uri="{FF2B5EF4-FFF2-40B4-BE49-F238E27FC236}">
                <a16:creationId xmlns:a16="http://schemas.microsoft.com/office/drawing/2014/main" id="{B45903B4-7E49-3249-ACFD-E2CF246CA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84" y="239000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Box 12">
            <a:extLst>
              <a:ext uri="{FF2B5EF4-FFF2-40B4-BE49-F238E27FC236}">
                <a16:creationId xmlns:a16="http://schemas.microsoft.com/office/drawing/2014/main" id="{471A2A30-254D-C545-BF6F-F947BDB89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72" y="3152001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sp>
        <p:nvSpPr>
          <p:cNvPr id="86" name="TextBox 27">
            <a:extLst>
              <a:ext uri="{FF2B5EF4-FFF2-40B4-BE49-F238E27FC236}">
                <a16:creationId xmlns:a16="http://schemas.microsoft.com/office/drawing/2014/main" id="{3260431A-6357-8A4D-B412-8E17FE801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509" y="2979939"/>
            <a:ext cx="12255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Stack</a:t>
            </a:r>
          </a:p>
        </p:txBody>
      </p:sp>
      <p:pic>
        <p:nvPicPr>
          <p:cNvPr id="87" name="Graphic 34">
            <a:extLst>
              <a:ext uri="{FF2B5EF4-FFF2-40B4-BE49-F238E27FC236}">
                <a16:creationId xmlns:a16="http://schemas.microsoft.com/office/drawing/2014/main" id="{88A1A335-7587-EC4C-9F7C-F20C55AA6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718" y="255219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B6544B60-73D5-4547-9B1D-22ED46CDBF62}"/>
              </a:ext>
            </a:extLst>
          </p:cNvPr>
          <p:cNvCxnSpPr>
            <a:cxnSpLocks/>
          </p:cNvCxnSpPr>
          <p:nvPr/>
        </p:nvCxnSpPr>
        <p:spPr>
          <a:xfrm flipV="1">
            <a:off x="2362200" y="2833301"/>
            <a:ext cx="828318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B6544B60-73D5-4547-9B1D-22ED46CDBF62}"/>
              </a:ext>
            </a:extLst>
          </p:cNvPr>
          <p:cNvCxnSpPr>
            <a:cxnSpLocks/>
          </p:cNvCxnSpPr>
          <p:nvPr/>
        </p:nvCxnSpPr>
        <p:spPr>
          <a:xfrm>
            <a:off x="3803938" y="2825163"/>
            <a:ext cx="433904" cy="0"/>
          </a:xfrm>
          <a:prstGeom prst="straightConnector1">
            <a:avLst/>
          </a:prstGeom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25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5670</TotalTime>
  <Words>35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O'Neal, Anna</cp:lastModifiedBy>
  <cp:revision>22</cp:revision>
  <dcterms:created xsi:type="dcterms:W3CDTF">2020-12-28T16:57:42Z</dcterms:created>
  <dcterms:modified xsi:type="dcterms:W3CDTF">2021-02-05T18:21:40Z</dcterms:modified>
</cp:coreProperties>
</file>