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69" r:id="rId3"/>
    <p:sldId id="271" r:id="rId4"/>
    <p:sldId id="272" r:id="rId5"/>
    <p:sldId id="273" r:id="rId6"/>
    <p:sldId id="274" r:id="rId7"/>
    <p:sldId id="285" r:id="rId8"/>
    <p:sldId id="275" r:id="rId9"/>
    <p:sldId id="276" r:id="rId10"/>
    <p:sldId id="277" r:id="rId11"/>
    <p:sldId id="278" r:id="rId12"/>
    <p:sldId id="279" r:id="rId13"/>
    <p:sldId id="280" r:id="rId14"/>
    <p:sldId id="28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2EE"/>
    <a:srgbClr val="1F09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97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032A-544D-6D45-B66E-78E35D9F9016}" type="datetimeFigureOut">
              <a:rPr lang="en-US" smtClean="0"/>
              <a:t>1/31/14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CCE3-BAE6-8143-AD40-BC49D7069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1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032A-544D-6D45-B66E-78E35D9F9016}" type="datetimeFigureOut">
              <a:rPr lang="en-US" smtClean="0"/>
              <a:t>1/31/14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CCE3-BAE6-8143-AD40-BC49D7069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847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032A-544D-6D45-B66E-78E35D9F9016}" type="datetimeFigureOut">
              <a:rPr lang="en-US" smtClean="0"/>
              <a:t>1/31/14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CCE3-BAE6-8143-AD40-BC49D7069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36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032A-544D-6D45-B66E-78E35D9F9016}" type="datetimeFigureOut">
              <a:rPr lang="en-US" smtClean="0"/>
              <a:t>1/31/14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CCE3-BAE6-8143-AD40-BC49D7069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2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032A-544D-6D45-B66E-78E35D9F9016}" type="datetimeFigureOut">
              <a:rPr lang="en-US" smtClean="0"/>
              <a:t>1/31/14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CCE3-BAE6-8143-AD40-BC49D7069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8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032A-544D-6D45-B66E-78E35D9F9016}" type="datetimeFigureOut">
              <a:rPr lang="en-US" smtClean="0"/>
              <a:t>1/31/14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CCE3-BAE6-8143-AD40-BC49D7069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57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032A-544D-6D45-B66E-78E35D9F9016}" type="datetimeFigureOut">
              <a:rPr lang="en-US" smtClean="0"/>
              <a:t>1/31/14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CCE3-BAE6-8143-AD40-BC49D7069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6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032A-544D-6D45-B66E-78E35D9F9016}" type="datetimeFigureOut">
              <a:rPr lang="en-US" smtClean="0"/>
              <a:t>1/31/14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CCE3-BAE6-8143-AD40-BC49D7069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758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032A-544D-6D45-B66E-78E35D9F9016}" type="datetimeFigureOut">
              <a:rPr lang="en-US" smtClean="0"/>
              <a:t>1/31/14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CCE3-BAE6-8143-AD40-BC49D7069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511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032A-544D-6D45-B66E-78E35D9F9016}" type="datetimeFigureOut">
              <a:rPr lang="en-US" smtClean="0"/>
              <a:t>1/31/14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CCE3-BAE6-8143-AD40-BC49D7069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61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032A-544D-6D45-B66E-78E35D9F9016}" type="datetimeFigureOut">
              <a:rPr lang="en-US" smtClean="0"/>
              <a:t>1/31/14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CCE3-BAE6-8143-AD40-BC49D7069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7032A-544D-6D45-B66E-78E35D9F9016}" type="datetimeFigureOut">
              <a:rPr lang="en-US" smtClean="0"/>
              <a:t>1/31/14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FCCE3-BAE6-8143-AD40-BC49D7069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802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9.xml"/><Relationship Id="rId2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0.xml"/><Relationship Id="rId2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1.xml"/><Relationship Id="rId2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2.xml"/><Relationship Id="rId2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3.x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7.xml"/><Relationship Id="rId2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8.x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2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242710" y="1226251"/>
            <a:ext cx="2418191" cy="628730"/>
            <a:chOff x="1242710" y="1226250"/>
            <a:chExt cx="1142631" cy="979673"/>
          </a:xfrm>
        </p:grpSpPr>
        <p:sp>
          <p:nvSpPr>
            <p:cNvPr id="4" name="Rectangle 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018" y="1464266"/>
              <a:ext cx="785323" cy="46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test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242710" y="2933272"/>
            <a:ext cx="2172171" cy="755457"/>
            <a:chOff x="1242710" y="1226250"/>
            <a:chExt cx="1063131" cy="1228929"/>
          </a:xfrm>
        </p:grpSpPr>
        <p:sp>
          <p:nvSpPr>
            <p:cNvPr id="10" name="Rectangle 9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86846" y="1403769"/>
              <a:ext cx="785323" cy="1051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mountebank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53111" y="1226251"/>
            <a:ext cx="2418191" cy="628730"/>
            <a:chOff x="1242710" y="1226250"/>
            <a:chExt cx="1142631" cy="979673"/>
          </a:xfrm>
        </p:grpSpPr>
        <p:sp>
          <p:nvSpPr>
            <p:cNvPr id="16" name="Rectangle 15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00018" y="1464266"/>
              <a:ext cx="785323" cy="575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app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4375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2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242710" y="1226251"/>
            <a:ext cx="2418191" cy="628730"/>
            <a:chOff x="1242710" y="1226250"/>
            <a:chExt cx="1142631" cy="979673"/>
          </a:xfrm>
        </p:grpSpPr>
        <p:sp>
          <p:nvSpPr>
            <p:cNvPr id="4" name="Rectangle 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018" y="1464266"/>
              <a:ext cx="785323" cy="46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test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242710" y="2933272"/>
            <a:ext cx="2172171" cy="755457"/>
            <a:chOff x="1242710" y="1226250"/>
            <a:chExt cx="1063131" cy="1228929"/>
          </a:xfrm>
        </p:grpSpPr>
        <p:sp>
          <p:nvSpPr>
            <p:cNvPr id="10" name="Rectangle 9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86846" y="1403769"/>
              <a:ext cx="785323" cy="1051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mountebank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53111" y="1226251"/>
            <a:ext cx="2418191" cy="628730"/>
            <a:chOff x="1242710" y="1226250"/>
            <a:chExt cx="1142631" cy="979673"/>
          </a:xfrm>
        </p:grpSpPr>
        <p:sp>
          <p:nvSpPr>
            <p:cNvPr id="16" name="Rectangle 15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00018" y="1464266"/>
              <a:ext cx="785323" cy="575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app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53111" y="2944636"/>
            <a:ext cx="2279194" cy="628730"/>
            <a:chOff x="1242710" y="1226250"/>
            <a:chExt cx="1076953" cy="979673"/>
          </a:xfrm>
        </p:grpSpPr>
        <p:sp>
          <p:nvSpPr>
            <p:cNvPr id="14" name="Rectangle 1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534340" y="1464266"/>
              <a:ext cx="785323" cy="575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imposter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22" name="Lightning Bolt 21"/>
          <p:cNvSpPr/>
          <p:nvPr/>
        </p:nvSpPr>
        <p:spPr>
          <a:xfrm rot="18432592">
            <a:off x="3514953" y="2880695"/>
            <a:ext cx="822960" cy="822960"/>
          </a:xfrm>
          <a:prstGeom prst="lightningBol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660901" y="2673066"/>
            <a:ext cx="82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bg1">
                    <a:lumMod val="95000"/>
                  </a:schemeClr>
                </a:solidFill>
              </a:rPr>
              <a:t>magic</a:t>
            </a:r>
            <a:endParaRPr lang="en-US" b="1" i="1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Straight Arrow Connector 5"/>
          <p:cNvCxnSpPr>
            <a:endCxn id="16" idx="1"/>
          </p:cNvCxnSpPr>
          <p:nvPr/>
        </p:nvCxnSpPr>
        <p:spPr>
          <a:xfrm flipV="1">
            <a:off x="3492652" y="1540616"/>
            <a:ext cx="1060459" cy="1355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25882" y="1171284"/>
            <a:ext cx="57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http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9" name="Straight Arrow Connector 18"/>
          <p:cNvCxnSpPr>
            <a:endCxn id="10" idx="0"/>
          </p:cNvCxnSpPr>
          <p:nvPr/>
        </p:nvCxnSpPr>
        <p:spPr>
          <a:xfrm>
            <a:off x="2328796" y="1854981"/>
            <a:ext cx="0" cy="10782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328796" y="2239346"/>
            <a:ext cx="57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055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2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242710" y="1226251"/>
            <a:ext cx="2418191" cy="628730"/>
            <a:chOff x="1242710" y="1226250"/>
            <a:chExt cx="1142631" cy="979673"/>
          </a:xfrm>
        </p:grpSpPr>
        <p:sp>
          <p:nvSpPr>
            <p:cNvPr id="4" name="Rectangle 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018" y="1464266"/>
              <a:ext cx="785323" cy="46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test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242710" y="2933272"/>
            <a:ext cx="2172171" cy="755457"/>
            <a:chOff x="1242710" y="1226250"/>
            <a:chExt cx="1063131" cy="1228929"/>
          </a:xfrm>
        </p:grpSpPr>
        <p:sp>
          <p:nvSpPr>
            <p:cNvPr id="10" name="Rectangle 9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86846" y="1403769"/>
              <a:ext cx="785323" cy="1051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mountebank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53111" y="1226251"/>
            <a:ext cx="2418191" cy="628730"/>
            <a:chOff x="1242710" y="1226250"/>
            <a:chExt cx="1142631" cy="979673"/>
          </a:xfrm>
        </p:grpSpPr>
        <p:sp>
          <p:nvSpPr>
            <p:cNvPr id="16" name="Rectangle 15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00018" y="1464266"/>
              <a:ext cx="785323" cy="575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app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53111" y="2944636"/>
            <a:ext cx="2279194" cy="628730"/>
            <a:chOff x="1242710" y="1226250"/>
            <a:chExt cx="1076953" cy="979673"/>
          </a:xfrm>
        </p:grpSpPr>
        <p:sp>
          <p:nvSpPr>
            <p:cNvPr id="14" name="Rectangle 1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534340" y="1464266"/>
              <a:ext cx="785323" cy="575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imposter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22" name="Lightning Bolt 21"/>
          <p:cNvSpPr/>
          <p:nvPr/>
        </p:nvSpPr>
        <p:spPr>
          <a:xfrm rot="18432592">
            <a:off x="3514953" y="2880695"/>
            <a:ext cx="822960" cy="822960"/>
          </a:xfrm>
          <a:prstGeom prst="lightningBol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660901" y="2673066"/>
            <a:ext cx="82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magic</a:t>
            </a:r>
            <a:endParaRPr lang="en-US" b="1" i="1" dirty="0"/>
          </a:p>
        </p:txBody>
      </p:sp>
      <p:cxnSp>
        <p:nvCxnSpPr>
          <p:cNvPr id="19" name="Straight Arrow Connector 18"/>
          <p:cNvCxnSpPr>
            <a:endCxn id="10" idx="0"/>
          </p:cNvCxnSpPr>
          <p:nvPr/>
        </p:nvCxnSpPr>
        <p:spPr>
          <a:xfrm>
            <a:off x="2328796" y="1854981"/>
            <a:ext cx="0" cy="1078291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328796" y="2239346"/>
            <a:ext cx="57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http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241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2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242710" y="1226251"/>
            <a:ext cx="2418191" cy="628730"/>
            <a:chOff x="1242710" y="1226250"/>
            <a:chExt cx="1142631" cy="979673"/>
          </a:xfrm>
        </p:grpSpPr>
        <p:sp>
          <p:nvSpPr>
            <p:cNvPr id="4" name="Rectangle 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018" y="1464266"/>
              <a:ext cx="785323" cy="46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test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242710" y="2933272"/>
            <a:ext cx="2172171" cy="755457"/>
            <a:chOff x="1242710" y="1226250"/>
            <a:chExt cx="1063131" cy="1228929"/>
          </a:xfrm>
        </p:grpSpPr>
        <p:sp>
          <p:nvSpPr>
            <p:cNvPr id="10" name="Rectangle 9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86846" y="1403769"/>
              <a:ext cx="785323" cy="1051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mountebank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53111" y="1226251"/>
            <a:ext cx="2418191" cy="628730"/>
            <a:chOff x="1242710" y="1226250"/>
            <a:chExt cx="1142631" cy="979673"/>
          </a:xfrm>
        </p:grpSpPr>
        <p:sp>
          <p:nvSpPr>
            <p:cNvPr id="16" name="Rectangle 15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00018" y="1464266"/>
              <a:ext cx="785323" cy="575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app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53111" y="2944636"/>
            <a:ext cx="2279194" cy="628730"/>
            <a:chOff x="1242710" y="1226250"/>
            <a:chExt cx="1076953" cy="979673"/>
          </a:xfrm>
        </p:grpSpPr>
        <p:sp>
          <p:nvSpPr>
            <p:cNvPr id="14" name="Rectangle 1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  <a:prstDash val="lgDashDotDot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534340" y="1464266"/>
              <a:ext cx="785323" cy="575485"/>
            </a:xfrm>
            <a:prstGeom prst="rect">
              <a:avLst/>
            </a:prstGeom>
            <a:noFill/>
            <a:ln>
              <a:noFill/>
              <a:prstDash val="lgDashDotDot"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  <a:latin typeface="Helvetica"/>
                  <a:cs typeface="Helvetica"/>
                </a:rPr>
                <a:t>imposter</a:t>
              </a:r>
              <a:endParaRPr lang="en-US" dirty="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endParaRPr>
            </a:p>
          </p:txBody>
        </p:sp>
      </p:grpSp>
      <p:sp>
        <p:nvSpPr>
          <p:cNvPr id="22" name="Lightning Bolt 21"/>
          <p:cNvSpPr/>
          <p:nvPr/>
        </p:nvSpPr>
        <p:spPr>
          <a:xfrm rot="18432592">
            <a:off x="3514953" y="2880695"/>
            <a:ext cx="822960" cy="822960"/>
          </a:xfrm>
          <a:prstGeom prst="lightningBol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660901" y="2673066"/>
            <a:ext cx="82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magic</a:t>
            </a:r>
            <a:endParaRPr lang="en-US" b="1" i="1" dirty="0"/>
          </a:p>
        </p:txBody>
      </p:sp>
      <p:cxnSp>
        <p:nvCxnSpPr>
          <p:cNvPr id="19" name="Straight Arrow Connector 18"/>
          <p:cNvCxnSpPr>
            <a:endCxn id="10" idx="0"/>
          </p:cNvCxnSpPr>
          <p:nvPr/>
        </p:nvCxnSpPr>
        <p:spPr>
          <a:xfrm>
            <a:off x="2328796" y="1854981"/>
            <a:ext cx="0" cy="1078291"/>
          </a:xfrm>
          <a:prstGeom prst="straightConnector1">
            <a:avLst/>
          </a:prstGeom>
          <a:ln>
            <a:solidFill>
              <a:schemeClr val="bg1">
                <a:lumMod val="9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328796" y="2239346"/>
            <a:ext cx="57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http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6922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2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242710" y="1226251"/>
            <a:ext cx="2418191" cy="628730"/>
            <a:chOff x="1242710" y="1226250"/>
            <a:chExt cx="1142631" cy="979673"/>
          </a:xfrm>
        </p:grpSpPr>
        <p:sp>
          <p:nvSpPr>
            <p:cNvPr id="4" name="Rectangle 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018" y="1464266"/>
              <a:ext cx="785323" cy="46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test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242710" y="2933272"/>
            <a:ext cx="2172171" cy="755457"/>
            <a:chOff x="1242710" y="1226250"/>
            <a:chExt cx="1063131" cy="1228929"/>
          </a:xfrm>
        </p:grpSpPr>
        <p:sp>
          <p:nvSpPr>
            <p:cNvPr id="10" name="Rectangle 9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86846" y="1403769"/>
              <a:ext cx="785323" cy="1051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mountebank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53111" y="1226251"/>
            <a:ext cx="2418191" cy="628730"/>
            <a:chOff x="1242710" y="1226250"/>
            <a:chExt cx="1142631" cy="979673"/>
          </a:xfrm>
        </p:grpSpPr>
        <p:sp>
          <p:nvSpPr>
            <p:cNvPr id="16" name="Rectangle 15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00018" y="1464266"/>
              <a:ext cx="785323" cy="575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app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53111" y="2944636"/>
            <a:ext cx="2279194" cy="628730"/>
            <a:chOff x="1242710" y="1226250"/>
            <a:chExt cx="1076953" cy="979673"/>
          </a:xfrm>
        </p:grpSpPr>
        <p:sp>
          <p:nvSpPr>
            <p:cNvPr id="14" name="Rectangle 1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lgDashDot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534340" y="1464266"/>
              <a:ext cx="785323" cy="575485"/>
            </a:xfrm>
            <a:prstGeom prst="rect">
              <a:avLst/>
            </a:prstGeom>
            <a:noFill/>
            <a:ln>
              <a:noFill/>
              <a:prstDash val="lgDashDot"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65000"/>
                    </a:schemeClr>
                  </a:solidFill>
                  <a:latin typeface="Helvetica"/>
                  <a:cs typeface="Helvetica"/>
                </a:rPr>
                <a:t>imposter</a:t>
              </a:r>
              <a:endParaRPr lang="en-US" dirty="0">
                <a:solidFill>
                  <a:schemeClr val="bg1">
                    <a:lumMod val="65000"/>
                  </a:schemeClr>
                </a:solidFill>
                <a:latin typeface="Helvetica"/>
                <a:cs typeface="Helvetica"/>
              </a:endParaRPr>
            </a:p>
          </p:txBody>
        </p:sp>
      </p:grpSp>
      <p:sp>
        <p:nvSpPr>
          <p:cNvPr id="22" name="Lightning Bolt 21"/>
          <p:cNvSpPr/>
          <p:nvPr/>
        </p:nvSpPr>
        <p:spPr>
          <a:xfrm rot="18432592">
            <a:off x="3514953" y="2880695"/>
            <a:ext cx="822960" cy="822960"/>
          </a:xfrm>
          <a:prstGeom prst="lightningBol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660901" y="2673066"/>
            <a:ext cx="82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magic</a:t>
            </a:r>
            <a:endParaRPr lang="en-US" b="1" i="1" dirty="0"/>
          </a:p>
        </p:txBody>
      </p:sp>
      <p:cxnSp>
        <p:nvCxnSpPr>
          <p:cNvPr id="19" name="Straight Arrow Connector 18"/>
          <p:cNvCxnSpPr>
            <a:endCxn id="10" idx="0"/>
          </p:cNvCxnSpPr>
          <p:nvPr/>
        </p:nvCxnSpPr>
        <p:spPr>
          <a:xfrm>
            <a:off x="2328796" y="1854981"/>
            <a:ext cx="0" cy="1078291"/>
          </a:xfrm>
          <a:prstGeom prst="straightConnector1">
            <a:avLst/>
          </a:prstGeom>
          <a:ln>
            <a:solidFill>
              <a:schemeClr val="bg1">
                <a:lumMod val="9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328796" y="2239346"/>
            <a:ext cx="57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http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9270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2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242710" y="1226251"/>
            <a:ext cx="2418191" cy="628730"/>
            <a:chOff x="1242710" y="1226250"/>
            <a:chExt cx="1142631" cy="979673"/>
          </a:xfrm>
        </p:grpSpPr>
        <p:sp>
          <p:nvSpPr>
            <p:cNvPr id="4" name="Rectangle 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018" y="1464266"/>
              <a:ext cx="785323" cy="46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test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242710" y="2933272"/>
            <a:ext cx="2172171" cy="755457"/>
            <a:chOff x="1242710" y="1226250"/>
            <a:chExt cx="1063131" cy="1228929"/>
          </a:xfrm>
        </p:grpSpPr>
        <p:sp>
          <p:nvSpPr>
            <p:cNvPr id="10" name="Rectangle 9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86846" y="1403769"/>
              <a:ext cx="785323" cy="1051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mountebank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53111" y="1226251"/>
            <a:ext cx="2418191" cy="628730"/>
            <a:chOff x="1242710" y="1226250"/>
            <a:chExt cx="1142631" cy="979673"/>
          </a:xfrm>
        </p:grpSpPr>
        <p:sp>
          <p:nvSpPr>
            <p:cNvPr id="16" name="Rectangle 15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00018" y="1464266"/>
              <a:ext cx="785323" cy="575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app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328796" y="2239346"/>
            <a:ext cx="57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http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833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2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242710" y="1226251"/>
            <a:ext cx="2418191" cy="628730"/>
            <a:chOff x="1242710" y="1226250"/>
            <a:chExt cx="1142631" cy="979673"/>
          </a:xfrm>
        </p:grpSpPr>
        <p:sp>
          <p:nvSpPr>
            <p:cNvPr id="4" name="Rectangle 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018" y="1464266"/>
              <a:ext cx="785323" cy="46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test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242710" y="2933272"/>
            <a:ext cx="2172171" cy="755457"/>
            <a:chOff x="1242710" y="1226250"/>
            <a:chExt cx="1063131" cy="1228929"/>
          </a:xfrm>
        </p:grpSpPr>
        <p:sp>
          <p:nvSpPr>
            <p:cNvPr id="10" name="Rectangle 9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86846" y="1403769"/>
              <a:ext cx="785323" cy="1051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mountebank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53111" y="1226251"/>
            <a:ext cx="2418191" cy="628730"/>
            <a:chOff x="1242710" y="1226250"/>
            <a:chExt cx="1142631" cy="979673"/>
          </a:xfrm>
        </p:grpSpPr>
        <p:sp>
          <p:nvSpPr>
            <p:cNvPr id="16" name="Rectangle 15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00018" y="1464266"/>
              <a:ext cx="785323" cy="575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app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cxnSp>
        <p:nvCxnSpPr>
          <p:cNvPr id="3" name="Straight Arrow Connector 2"/>
          <p:cNvCxnSpPr>
            <a:endCxn id="10" idx="0"/>
          </p:cNvCxnSpPr>
          <p:nvPr/>
        </p:nvCxnSpPr>
        <p:spPr>
          <a:xfrm>
            <a:off x="2328796" y="1854981"/>
            <a:ext cx="0" cy="10782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328796" y="2154950"/>
            <a:ext cx="57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951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2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242710" y="1226251"/>
            <a:ext cx="2418191" cy="628730"/>
            <a:chOff x="1242710" y="1226250"/>
            <a:chExt cx="1142631" cy="979673"/>
          </a:xfrm>
        </p:grpSpPr>
        <p:sp>
          <p:nvSpPr>
            <p:cNvPr id="4" name="Rectangle 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018" y="1464266"/>
              <a:ext cx="785323" cy="46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test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242710" y="2933272"/>
            <a:ext cx="2172171" cy="755457"/>
            <a:chOff x="1242710" y="1226250"/>
            <a:chExt cx="1063131" cy="1228929"/>
          </a:xfrm>
        </p:grpSpPr>
        <p:sp>
          <p:nvSpPr>
            <p:cNvPr id="10" name="Rectangle 9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86846" y="1403769"/>
              <a:ext cx="785323" cy="1051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mountebank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53111" y="1226251"/>
            <a:ext cx="2418191" cy="628730"/>
            <a:chOff x="1242710" y="1226250"/>
            <a:chExt cx="1142631" cy="979673"/>
          </a:xfrm>
        </p:grpSpPr>
        <p:sp>
          <p:nvSpPr>
            <p:cNvPr id="16" name="Rectangle 15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00018" y="1464266"/>
              <a:ext cx="785323" cy="575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app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cxnSp>
        <p:nvCxnSpPr>
          <p:cNvPr id="3" name="Straight Arrow Connector 2"/>
          <p:cNvCxnSpPr>
            <a:endCxn id="10" idx="0"/>
          </p:cNvCxnSpPr>
          <p:nvPr/>
        </p:nvCxnSpPr>
        <p:spPr>
          <a:xfrm>
            <a:off x="2328796" y="1854981"/>
            <a:ext cx="0" cy="1078291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328796" y="2154950"/>
            <a:ext cx="57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6A6A6"/>
                </a:solidFill>
              </a:rPr>
              <a:t>http</a:t>
            </a:r>
            <a:endParaRPr lang="en-US" dirty="0">
              <a:solidFill>
                <a:srgbClr val="A6A6A6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553111" y="2944636"/>
            <a:ext cx="2279194" cy="628730"/>
            <a:chOff x="1242710" y="1226250"/>
            <a:chExt cx="1076953" cy="979673"/>
          </a:xfrm>
        </p:grpSpPr>
        <p:sp>
          <p:nvSpPr>
            <p:cNvPr id="14" name="Rectangle 1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534340" y="1464266"/>
              <a:ext cx="785323" cy="575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imposter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22" name="Lightning Bolt 21"/>
          <p:cNvSpPr/>
          <p:nvPr/>
        </p:nvSpPr>
        <p:spPr>
          <a:xfrm rot="18432592">
            <a:off x="3514953" y="2880695"/>
            <a:ext cx="822960" cy="822960"/>
          </a:xfrm>
          <a:prstGeom prst="lightningBol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660901" y="2673066"/>
            <a:ext cx="82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magic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6180510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2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242710" y="1226251"/>
            <a:ext cx="2418191" cy="628730"/>
            <a:chOff x="1242710" y="1226250"/>
            <a:chExt cx="1142631" cy="979673"/>
          </a:xfrm>
        </p:grpSpPr>
        <p:sp>
          <p:nvSpPr>
            <p:cNvPr id="4" name="Rectangle 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018" y="1464266"/>
              <a:ext cx="785323" cy="46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test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242710" y="2933272"/>
            <a:ext cx="2172171" cy="755457"/>
            <a:chOff x="1242710" y="1226250"/>
            <a:chExt cx="1063131" cy="1228929"/>
          </a:xfrm>
        </p:grpSpPr>
        <p:sp>
          <p:nvSpPr>
            <p:cNvPr id="10" name="Rectangle 9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86846" y="1403769"/>
              <a:ext cx="785323" cy="1051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mountebank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53111" y="1226251"/>
            <a:ext cx="2418191" cy="628730"/>
            <a:chOff x="1242710" y="1226250"/>
            <a:chExt cx="1142631" cy="979673"/>
          </a:xfrm>
        </p:grpSpPr>
        <p:sp>
          <p:nvSpPr>
            <p:cNvPr id="16" name="Rectangle 15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00018" y="1464266"/>
              <a:ext cx="785323" cy="575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app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cxnSp>
        <p:nvCxnSpPr>
          <p:cNvPr id="3" name="Straight Arrow Connector 2"/>
          <p:cNvCxnSpPr>
            <a:endCxn id="10" idx="0"/>
          </p:cNvCxnSpPr>
          <p:nvPr/>
        </p:nvCxnSpPr>
        <p:spPr>
          <a:xfrm>
            <a:off x="2328796" y="1854981"/>
            <a:ext cx="0" cy="1078291"/>
          </a:xfrm>
          <a:prstGeom prst="straightConnector1">
            <a:avLst/>
          </a:prstGeom>
          <a:ln>
            <a:solidFill>
              <a:schemeClr val="bg1">
                <a:lumMod val="9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553111" y="2944636"/>
            <a:ext cx="2279194" cy="628730"/>
            <a:chOff x="1242710" y="1226250"/>
            <a:chExt cx="1076953" cy="979673"/>
          </a:xfrm>
        </p:grpSpPr>
        <p:sp>
          <p:nvSpPr>
            <p:cNvPr id="14" name="Rectangle 1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534340" y="1464266"/>
              <a:ext cx="785323" cy="575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imposter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22" name="Lightning Bolt 21"/>
          <p:cNvSpPr/>
          <p:nvPr/>
        </p:nvSpPr>
        <p:spPr>
          <a:xfrm rot="18432592">
            <a:off x="3514953" y="2880695"/>
            <a:ext cx="822960" cy="822960"/>
          </a:xfrm>
          <a:prstGeom prst="lightningBol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660901" y="2673066"/>
            <a:ext cx="82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magic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6" name="Straight Arrow Connector 5"/>
          <p:cNvCxnSpPr>
            <a:endCxn id="16" idx="1"/>
          </p:cNvCxnSpPr>
          <p:nvPr/>
        </p:nvCxnSpPr>
        <p:spPr>
          <a:xfrm flipV="1">
            <a:off x="3492652" y="1540616"/>
            <a:ext cx="1060459" cy="135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25882" y="1171284"/>
            <a:ext cx="57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324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2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242710" y="1226251"/>
            <a:ext cx="2418191" cy="628730"/>
            <a:chOff x="1242710" y="1226250"/>
            <a:chExt cx="1142631" cy="979673"/>
          </a:xfrm>
        </p:grpSpPr>
        <p:sp>
          <p:nvSpPr>
            <p:cNvPr id="4" name="Rectangle 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018" y="1464266"/>
              <a:ext cx="785323" cy="46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test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242710" y="2933272"/>
            <a:ext cx="2172171" cy="755457"/>
            <a:chOff x="1242710" y="1226250"/>
            <a:chExt cx="1063131" cy="1228929"/>
          </a:xfrm>
        </p:grpSpPr>
        <p:sp>
          <p:nvSpPr>
            <p:cNvPr id="10" name="Rectangle 9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86846" y="1403769"/>
              <a:ext cx="785323" cy="1051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mountebank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53111" y="1226251"/>
            <a:ext cx="2418191" cy="628730"/>
            <a:chOff x="1242710" y="1226250"/>
            <a:chExt cx="1142631" cy="979673"/>
          </a:xfrm>
        </p:grpSpPr>
        <p:sp>
          <p:nvSpPr>
            <p:cNvPr id="16" name="Rectangle 15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00018" y="1464266"/>
              <a:ext cx="785323" cy="575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app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53111" y="2944636"/>
            <a:ext cx="2279194" cy="628730"/>
            <a:chOff x="1242710" y="1226250"/>
            <a:chExt cx="1076953" cy="979673"/>
          </a:xfrm>
        </p:grpSpPr>
        <p:sp>
          <p:nvSpPr>
            <p:cNvPr id="14" name="Rectangle 1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534340" y="1464266"/>
              <a:ext cx="785323" cy="575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imposter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22" name="Lightning Bolt 21"/>
          <p:cNvSpPr/>
          <p:nvPr/>
        </p:nvSpPr>
        <p:spPr>
          <a:xfrm rot="18432592">
            <a:off x="3514953" y="2880695"/>
            <a:ext cx="822960" cy="822960"/>
          </a:xfrm>
          <a:prstGeom prst="lightningBol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660901" y="2673066"/>
            <a:ext cx="82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bg1">
                    <a:lumMod val="95000"/>
                  </a:schemeClr>
                </a:solidFill>
              </a:rPr>
              <a:t>magic</a:t>
            </a:r>
            <a:endParaRPr lang="en-US" b="1" i="1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Straight Arrow Connector 5"/>
          <p:cNvCxnSpPr>
            <a:endCxn id="16" idx="1"/>
          </p:cNvCxnSpPr>
          <p:nvPr/>
        </p:nvCxnSpPr>
        <p:spPr>
          <a:xfrm flipV="1">
            <a:off x="3492652" y="1540616"/>
            <a:ext cx="1060459" cy="1355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25882" y="1171284"/>
            <a:ext cx="57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http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7" name="Straight Arrow Connector 6"/>
          <p:cNvCxnSpPr>
            <a:stCxn id="16" idx="2"/>
            <a:endCxn id="14" idx="0"/>
          </p:cNvCxnSpPr>
          <p:nvPr/>
        </p:nvCxnSpPr>
        <p:spPr>
          <a:xfrm>
            <a:off x="5678082" y="1854981"/>
            <a:ext cx="0" cy="10896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678082" y="2154950"/>
            <a:ext cx="480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1653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2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242710" y="1226251"/>
            <a:ext cx="2418191" cy="628730"/>
            <a:chOff x="1242710" y="1226250"/>
            <a:chExt cx="1142631" cy="979673"/>
          </a:xfrm>
        </p:grpSpPr>
        <p:sp>
          <p:nvSpPr>
            <p:cNvPr id="4" name="Rectangle 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018" y="1464266"/>
              <a:ext cx="785323" cy="46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test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242710" y="2933272"/>
            <a:ext cx="2172171" cy="755457"/>
            <a:chOff x="1242710" y="1226250"/>
            <a:chExt cx="1063131" cy="1228929"/>
          </a:xfrm>
        </p:grpSpPr>
        <p:sp>
          <p:nvSpPr>
            <p:cNvPr id="10" name="Rectangle 9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86846" y="1403769"/>
              <a:ext cx="785323" cy="1051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mountebank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53111" y="1226251"/>
            <a:ext cx="2418191" cy="628730"/>
            <a:chOff x="1242710" y="1226250"/>
            <a:chExt cx="1142631" cy="979673"/>
          </a:xfrm>
        </p:grpSpPr>
        <p:sp>
          <p:nvSpPr>
            <p:cNvPr id="16" name="Rectangle 15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00018" y="1464266"/>
              <a:ext cx="785323" cy="575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app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53111" y="2944636"/>
            <a:ext cx="2279194" cy="628730"/>
            <a:chOff x="1242710" y="1226250"/>
            <a:chExt cx="1076953" cy="979673"/>
          </a:xfrm>
        </p:grpSpPr>
        <p:sp>
          <p:nvSpPr>
            <p:cNvPr id="14" name="Rectangle 1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lgDashDotDot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534340" y="1464266"/>
              <a:ext cx="785323" cy="575485"/>
            </a:xfrm>
            <a:prstGeom prst="rect">
              <a:avLst/>
            </a:prstGeom>
            <a:noFill/>
            <a:ln>
              <a:noFill/>
              <a:prstDash val="lgDashDotDot"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imposter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22" name="Lightning Bolt 21"/>
          <p:cNvSpPr/>
          <p:nvPr/>
        </p:nvSpPr>
        <p:spPr>
          <a:xfrm rot="18432592">
            <a:off x="3514953" y="2880695"/>
            <a:ext cx="822960" cy="822960"/>
          </a:xfrm>
          <a:prstGeom prst="lightningBol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660901" y="2673066"/>
            <a:ext cx="82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magic</a:t>
            </a:r>
            <a:endParaRPr lang="en-US" b="1" i="1" dirty="0"/>
          </a:p>
        </p:txBody>
      </p:sp>
      <p:cxnSp>
        <p:nvCxnSpPr>
          <p:cNvPr id="6" name="Straight Arrow Connector 5"/>
          <p:cNvCxnSpPr>
            <a:endCxn id="16" idx="1"/>
          </p:cNvCxnSpPr>
          <p:nvPr/>
        </p:nvCxnSpPr>
        <p:spPr>
          <a:xfrm flipV="1">
            <a:off x="3492652" y="1540616"/>
            <a:ext cx="1060459" cy="1355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25882" y="1171284"/>
            <a:ext cx="57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http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7" name="Straight Arrow Connector 6"/>
          <p:cNvCxnSpPr>
            <a:stCxn id="16" idx="2"/>
            <a:endCxn id="14" idx="0"/>
          </p:cNvCxnSpPr>
          <p:nvPr/>
        </p:nvCxnSpPr>
        <p:spPr>
          <a:xfrm>
            <a:off x="5678082" y="1854981"/>
            <a:ext cx="0" cy="10896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678082" y="2154950"/>
            <a:ext cx="480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7824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2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242710" y="1226251"/>
            <a:ext cx="2418191" cy="628730"/>
            <a:chOff x="1242710" y="1226250"/>
            <a:chExt cx="1142631" cy="979673"/>
          </a:xfrm>
        </p:grpSpPr>
        <p:sp>
          <p:nvSpPr>
            <p:cNvPr id="4" name="Rectangle 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018" y="1464266"/>
              <a:ext cx="785323" cy="46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test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242710" y="2933272"/>
            <a:ext cx="2172171" cy="755457"/>
            <a:chOff x="1242710" y="1226250"/>
            <a:chExt cx="1063131" cy="1228929"/>
          </a:xfrm>
        </p:grpSpPr>
        <p:sp>
          <p:nvSpPr>
            <p:cNvPr id="10" name="Rectangle 9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86846" y="1403769"/>
              <a:ext cx="785323" cy="1051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mountebank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53111" y="1226251"/>
            <a:ext cx="2418191" cy="628730"/>
            <a:chOff x="1242710" y="1226250"/>
            <a:chExt cx="1142631" cy="979673"/>
          </a:xfrm>
        </p:grpSpPr>
        <p:sp>
          <p:nvSpPr>
            <p:cNvPr id="16" name="Rectangle 15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00018" y="1464266"/>
              <a:ext cx="785323" cy="575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app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53111" y="2944636"/>
            <a:ext cx="2279194" cy="628730"/>
            <a:chOff x="1242710" y="1226250"/>
            <a:chExt cx="1076953" cy="979673"/>
          </a:xfrm>
        </p:grpSpPr>
        <p:sp>
          <p:nvSpPr>
            <p:cNvPr id="14" name="Rectangle 1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lgDashDot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534340" y="1464266"/>
              <a:ext cx="785323" cy="575485"/>
            </a:xfrm>
            <a:prstGeom prst="rect">
              <a:avLst/>
            </a:prstGeom>
            <a:noFill/>
            <a:ln>
              <a:noFill/>
              <a:prstDash val="lgDashDotDot"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imposter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22" name="Lightning Bolt 21"/>
          <p:cNvSpPr/>
          <p:nvPr/>
        </p:nvSpPr>
        <p:spPr>
          <a:xfrm rot="18432592">
            <a:off x="3514953" y="2880695"/>
            <a:ext cx="822960" cy="822960"/>
          </a:xfrm>
          <a:prstGeom prst="lightningBol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660901" y="2673066"/>
            <a:ext cx="82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magic</a:t>
            </a:r>
            <a:endParaRPr lang="en-US" b="1" i="1" dirty="0"/>
          </a:p>
        </p:txBody>
      </p:sp>
      <p:cxnSp>
        <p:nvCxnSpPr>
          <p:cNvPr id="6" name="Straight Arrow Connector 5"/>
          <p:cNvCxnSpPr>
            <a:endCxn id="16" idx="1"/>
          </p:cNvCxnSpPr>
          <p:nvPr/>
        </p:nvCxnSpPr>
        <p:spPr>
          <a:xfrm flipV="1">
            <a:off x="3492652" y="1540616"/>
            <a:ext cx="1060459" cy="1355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25882" y="1171284"/>
            <a:ext cx="57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http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7" name="Straight Arrow Connector 6"/>
          <p:cNvCxnSpPr>
            <a:stCxn id="16" idx="2"/>
            <a:endCxn id="14" idx="0"/>
          </p:cNvCxnSpPr>
          <p:nvPr/>
        </p:nvCxnSpPr>
        <p:spPr>
          <a:xfrm>
            <a:off x="5678082" y="1854981"/>
            <a:ext cx="0" cy="10896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678082" y="2154950"/>
            <a:ext cx="480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1377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2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242710" y="1226251"/>
            <a:ext cx="2418191" cy="628730"/>
            <a:chOff x="1242710" y="1226250"/>
            <a:chExt cx="1142631" cy="979673"/>
          </a:xfrm>
        </p:grpSpPr>
        <p:sp>
          <p:nvSpPr>
            <p:cNvPr id="4" name="Rectangle 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018" y="1464266"/>
              <a:ext cx="785323" cy="46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test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242710" y="2933272"/>
            <a:ext cx="2172171" cy="755457"/>
            <a:chOff x="1242710" y="1226250"/>
            <a:chExt cx="1063131" cy="1228929"/>
          </a:xfrm>
        </p:grpSpPr>
        <p:sp>
          <p:nvSpPr>
            <p:cNvPr id="10" name="Rectangle 9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86846" y="1403769"/>
              <a:ext cx="785323" cy="1051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mountebank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53111" y="1226251"/>
            <a:ext cx="2418191" cy="628730"/>
            <a:chOff x="1242710" y="1226250"/>
            <a:chExt cx="1142631" cy="979673"/>
          </a:xfrm>
        </p:grpSpPr>
        <p:sp>
          <p:nvSpPr>
            <p:cNvPr id="16" name="Rectangle 15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00018" y="1464266"/>
              <a:ext cx="785323" cy="575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app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53111" y="2944636"/>
            <a:ext cx="2279194" cy="628730"/>
            <a:chOff x="1242710" y="1226250"/>
            <a:chExt cx="1076953" cy="979673"/>
          </a:xfrm>
        </p:grpSpPr>
        <p:sp>
          <p:nvSpPr>
            <p:cNvPr id="14" name="Rectangle 1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534340" y="1464266"/>
              <a:ext cx="785323" cy="575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imposter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22" name="Lightning Bolt 21"/>
          <p:cNvSpPr/>
          <p:nvPr/>
        </p:nvSpPr>
        <p:spPr>
          <a:xfrm rot="18432592">
            <a:off x="3514953" y="2880695"/>
            <a:ext cx="822960" cy="822960"/>
          </a:xfrm>
          <a:prstGeom prst="lightningBol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660901" y="2673066"/>
            <a:ext cx="82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magic</a:t>
            </a:r>
            <a:endParaRPr lang="en-US" b="1" i="1" dirty="0"/>
          </a:p>
        </p:txBody>
      </p:sp>
      <p:cxnSp>
        <p:nvCxnSpPr>
          <p:cNvPr id="6" name="Straight Arrow Connector 5"/>
          <p:cNvCxnSpPr>
            <a:endCxn id="16" idx="1"/>
          </p:cNvCxnSpPr>
          <p:nvPr/>
        </p:nvCxnSpPr>
        <p:spPr>
          <a:xfrm flipV="1">
            <a:off x="3492652" y="1540616"/>
            <a:ext cx="1060459" cy="1355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25882" y="1171284"/>
            <a:ext cx="57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http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7" name="Straight Arrow Connector 6"/>
          <p:cNvCxnSpPr>
            <a:stCxn id="16" idx="2"/>
            <a:endCxn id="14" idx="0"/>
          </p:cNvCxnSpPr>
          <p:nvPr/>
        </p:nvCxnSpPr>
        <p:spPr>
          <a:xfrm>
            <a:off x="5678082" y="1854981"/>
            <a:ext cx="0" cy="108965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678082" y="2154950"/>
            <a:ext cx="480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718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2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242710" y="1226251"/>
            <a:ext cx="2418191" cy="628730"/>
            <a:chOff x="1242710" y="1226250"/>
            <a:chExt cx="1142631" cy="979673"/>
          </a:xfrm>
        </p:grpSpPr>
        <p:sp>
          <p:nvSpPr>
            <p:cNvPr id="4" name="Rectangle 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018" y="1464266"/>
              <a:ext cx="785323" cy="461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test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242710" y="2933272"/>
            <a:ext cx="2172171" cy="755457"/>
            <a:chOff x="1242710" y="1226250"/>
            <a:chExt cx="1063131" cy="1228929"/>
          </a:xfrm>
        </p:grpSpPr>
        <p:sp>
          <p:nvSpPr>
            <p:cNvPr id="10" name="Rectangle 9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86846" y="1403769"/>
              <a:ext cx="785323" cy="1051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mountebank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53111" y="1226251"/>
            <a:ext cx="2418191" cy="628730"/>
            <a:chOff x="1242710" y="1226250"/>
            <a:chExt cx="1142631" cy="979673"/>
          </a:xfrm>
        </p:grpSpPr>
        <p:sp>
          <p:nvSpPr>
            <p:cNvPr id="16" name="Rectangle 15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00018" y="1464266"/>
              <a:ext cx="785323" cy="575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app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53111" y="2944636"/>
            <a:ext cx="2279194" cy="628730"/>
            <a:chOff x="1242710" y="1226250"/>
            <a:chExt cx="1076953" cy="979673"/>
          </a:xfrm>
        </p:grpSpPr>
        <p:sp>
          <p:nvSpPr>
            <p:cNvPr id="14" name="Rectangle 13"/>
            <p:cNvSpPr/>
            <p:nvPr/>
          </p:nvSpPr>
          <p:spPr>
            <a:xfrm>
              <a:off x="1242710" y="1226250"/>
              <a:ext cx="1063131" cy="97967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534340" y="1464266"/>
              <a:ext cx="785323" cy="575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imposter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22" name="Lightning Bolt 21"/>
          <p:cNvSpPr/>
          <p:nvPr/>
        </p:nvSpPr>
        <p:spPr>
          <a:xfrm rot="18432592">
            <a:off x="3514953" y="2880695"/>
            <a:ext cx="822960" cy="822960"/>
          </a:xfrm>
          <a:prstGeom prst="lightningBol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660901" y="2673066"/>
            <a:ext cx="822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A6A6A6"/>
                </a:solidFill>
              </a:rPr>
              <a:t>magic</a:t>
            </a:r>
            <a:endParaRPr lang="en-US" b="1" i="1" dirty="0">
              <a:solidFill>
                <a:srgbClr val="A6A6A6"/>
              </a:solidFill>
            </a:endParaRPr>
          </a:p>
        </p:txBody>
      </p:sp>
      <p:cxnSp>
        <p:nvCxnSpPr>
          <p:cNvPr id="6" name="Straight Arrow Connector 5"/>
          <p:cNvCxnSpPr>
            <a:endCxn id="16" idx="1"/>
          </p:cNvCxnSpPr>
          <p:nvPr/>
        </p:nvCxnSpPr>
        <p:spPr>
          <a:xfrm flipV="1">
            <a:off x="3492652" y="1540616"/>
            <a:ext cx="1060459" cy="1355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25882" y="1171284"/>
            <a:ext cx="57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</a:t>
            </a:r>
            <a:endParaRPr lang="en-US" dirty="0"/>
          </a:p>
        </p:txBody>
      </p:sp>
      <p:cxnSp>
        <p:nvCxnSpPr>
          <p:cNvPr id="7" name="Straight Arrow Connector 6"/>
          <p:cNvCxnSpPr>
            <a:stCxn id="16" idx="2"/>
            <a:endCxn id="14" idx="0"/>
          </p:cNvCxnSpPr>
          <p:nvPr/>
        </p:nvCxnSpPr>
        <p:spPr>
          <a:xfrm>
            <a:off x="5678082" y="1854981"/>
            <a:ext cx="0" cy="108965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678082" y="2154950"/>
            <a:ext cx="480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A6A6A6"/>
                </a:solidFill>
              </a:rPr>
              <a:t>tcp</a:t>
            </a:r>
            <a:endParaRPr lang="en-US" dirty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757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/>
      <a:lstStyle>
        <a:defPPr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2091</TotalTime>
  <Words>83</Words>
  <Application>Microsoft Macintosh PowerPoint</Application>
  <PresentationFormat>On-screen Show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ThoughtWorks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Byars</dc:creator>
  <cp:lastModifiedBy>Brandon Byars</cp:lastModifiedBy>
  <cp:revision>12</cp:revision>
  <dcterms:created xsi:type="dcterms:W3CDTF">2014-02-01T03:55:12Z</dcterms:created>
  <dcterms:modified xsi:type="dcterms:W3CDTF">2014-02-02T14:46:57Z</dcterms:modified>
</cp:coreProperties>
</file>